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352" r:id="rId2"/>
    <p:sldId id="478" r:id="rId3"/>
    <p:sldId id="721" r:id="rId4"/>
    <p:sldId id="629" r:id="rId5"/>
    <p:sldId id="714" r:id="rId6"/>
    <p:sldId id="715" r:id="rId7"/>
    <p:sldId id="718" r:id="rId8"/>
    <p:sldId id="583" r:id="rId9"/>
    <p:sldId id="722" r:id="rId10"/>
    <p:sldId id="475" r:id="rId11"/>
    <p:sldId id="716" r:id="rId12"/>
    <p:sldId id="725" r:id="rId13"/>
    <p:sldId id="723" r:id="rId14"/>
    <p:sldId id="728" r:id="rId15"/>
    <p:sldId id="729" r:id="rId16"/>
    <p:sldId id="726" r:id="rId17"/>
    <p:sldId id="72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74422"/>
  </p:normalViewPr>
  <p:slideViewPr>
    <p:cSldViewPr snapToGrid="0" snapToObjects="1">
      <p:cViewPr varScale="1">
        <p:scale>
          <a:sx n="76" d="100"/>
          <a:sy n="76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EA211-4795-4045-BC8E-9384257C72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DB271-03EA-4DA5-95D9-B6A7B14C5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Experimental Approach</a:t>
          </a:r>
        </a:p>
      </dgm:t>
    </dgm:pt>
    <dgm:pt modelId="{D581CC9C-A373-453A-AEFA-05F4E5E3AE55}" type="parTrans" cxnId="{213DB726-1E72-435D-8262-EC3295192029}">
      <dgm:prSet/>
      <dgm:spPr/>
      <dgm:t>
        <a:bodyPr/>
        <a:lstStyle/>
        <a:p>
          <a:endParaRPr lang="en-US"/>
        </a:p>
      </dgm:t>
    </dgm:pt>
    <dgm:pt modelId="{38D49AEC-2ED3-4F99-8C8E-05E85AC221CA}" type="sibTrans" cxnId="{213DB726-1E72-435D-8262-EC3295192029}">
      <dgm:prSet/>
      <dgm:spPr/>
      <dgm:t>
        <a:bodyPr/>
        <a:lstStyle/>
        <a:p>
          <a:endParaRPr lang="en-US"/>
        </a:p>
      </dgm:t>
    </dgm:pt>
    <dgm:pt modelId="{7C5FFE6C-138D-442A-B83B-CCA6278C0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Observational Approach</a:t>
          </a:r>
        </a:p>
      </dgm:t>
    </dgm:pt>
    <dgm:pt modelId="{F443A8A3-B395-4B06-A337-745F87EBF7CE}" type="parTrans" cxnId="{C58A215D-1114-4AE1-9203-9AFFA873D83E}">
      <dgm:prSet/>
      <dgm:spPr/>
      <dgm:t>
        <a:bodyPr/>
        <a:lstStyle/>
        <a:p>
          <a:endParaRPr lang="en-US"/>
        </a:p>
      </dgm:t>
    </dgm:pt>
    <dgm:pt modelId="{FBDCED57-D74E-4FD1-A5B2-D1271C3AD961}" type="sibTrans" cxnId="{C58A215D-1114-4AE1-9203-9AFFA873D83E}">
      <dgm:prSet/>
      <dgm:spPr/>
      <dgm:t>
        <a:bodyPr/>
        <a:lstStyle/>
        <a:p>
          <a:endParaRPr lang="en-US"/>
        </a:p>
      </dgm:t>
    </dgm:pt>
    <dgm:pt modelId="{C26BC614-3AA4-44D6-8BF9-69A0D0C29968}" type="pres">
      <dgm:prSet presAssocID="{E6BEA211-4795-4045-BC8E-9384257C72F9}" presName="root" presStyleCnt="0">
        <dgm:presLayoutVars>
          <dgm:dir/>
          <dgm:resizeHandles val="exact"/>
        </dgm:presLayoutVars>
      </dgm:prSet>
      <dgm:spPr/>
    </dgm:pt>
    <dgm:pt modelId="{BDF4B32F-776B-4C39-933E-EAE440FB797D}" type="pres">
      <dgm:prSet presAssocID="{7C5FFE6C-138D-442A-B83B-CCA6278C0407}" presName="compNode" presStyleCnt="0"/>
      <dgm:spPr/>
    </dgm:pt>
    <dgm:pt modelId="{57E60D77-9AB9-47D0-984D-B974F69AC736}" type="pres">
      <dgm:prSet presAssocID="{7C5FFE6C-138D-442A-B83B-CCA6278C0407}" presName="bgRect" presStyleLbl="bgShp" presStyleIdx="0" presStyleCnt="2"/>
      <dgm:spPr/>
    </dgm:pt>
    <dgm:pt modelId="{8FC9720B-EE60-4753-88D7-6CE7F6E1E31B}" type="pres">
      <dgm:prSet presAssocID="{7C5FFE6C-138D-442A-B83B-CCA6278C0407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351D4A7-88EF-441A-8694-14EC257B1229}" type="pres">
      <dgm:prSet presAssocID="{7C5FFE6C-138D-442A-B83B-CCA6278C0407}" presName="spaceRect" presStyleCnt="0"/>
      <dgm:spPr/>
    </dgm:pt>
    <dgm:pt modelId="{1271DB8D-ADD5-4A88-9718-D164CA238D3D}" type="pres">
      <dgm:prSet presAssocID="{7C5FFE6C-138D-442A-B83B-CCA6278C0407}" presName="parTx" presStyleLbl="revTx" presStyleIdx="0" presStyleCnt="2">
        <dgm:presLayoutVars>
          <dgm:chMax val="0"/>
          <dgm:chPref val="0"/>
        </dgm:presLayoutVars>
      </dgm:prSet>
      <dgm:spPr/>
    </dgm:pt>
    <dgm:pt modelId="{152B1299-7321-124B-9E59-871358385202}" type="pres">
      <dgm:prSet presAssocID="{FBDCED57-D74E-4FD1-A5B2-D1271C3AD961}" presName="sibTrans" presStyleCnt="0"/>
      <dgm:spPr/>
    </dgm:pt>
    <dgm:pt modelId="{0E8621C5-E773-49A6-B7A7-0573F3C6D7D4}" type="pres">
      <dgm:prSet presAssocID="{C1ADB271-03EA-4DA5-95D9-B6A7B14C5AA1}" presName="compNode" presStyleCnt="0"/>
      <dgm:spPr/>
    </dgm:pt>
    <dgm:pt modelId="{37CA006A-A568-41F4-B6F2-748E6EEB42C0}" type="pres">
      <dgm:prSet presAssocID="{C1ADB271-03EA-4DA5-95D9-B6A7B14C5AA1}" presName="bgRect" presStyleLbl="bgShp" presStyleIdx="1" presStyleCnt="2"/>
      <dgm:spPr/>
    </dgm:pt>
    <dgm:pt modelId="{B0938C09-104D-4CF8-90C2-707A73172583}" type="pres">
      <dgm:prSet presAssocID="{C1ADB271-03EA-4DA5-95D9-B6A7B14C5AA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699023E-2060-44A0-AE7D-2826EB42C0CD}" type="pres">
      <dgm:prSet presAssocID="{C1ADB271-03EA-4DA5-95D9-B6A7B14C5AA1}" presName="spaceRect" presStyleCnt="0"/>
      <dgm:spPr/>
    </dgm:pt>
    <dgm:pt modelId="{B9DB18AC-7C11-41D9-81B9-15AAD3A7CA75}" type="pres">
      <dgm:prSet presAssocID="{C1ADB271-03EA-4DA5-95D9-B6A7B14C5AA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6A8E0F-75D5-7441-9FB8-EAEED4E47B5A}" type="presOf" srcId="{7C5FFE6C-138D-442A-B83B-CCA6278C0407}" destId="{1271DB8D-ADD5-4A88-9718-D164CA238D3D}" srcOrd="0" destOrd="0" presId="urn:microsoft.com/office/officeart/2018/2/layout/IconVerticalSolidList"/>
    <dgm:cxn modelId="{213DB726-1E72-435D-8262-EC3295192029}" srcId="{E6BEA211-4795-4045-BC8E-9384257C72F9}" destId="{C1ADB271-03EA-4DA5-95D9-B6A7B14C5AA1}" srcOrd="1" destOrd="0" parTransId="{D581CC9C-A373-453A-AEFA-05F4E5E3AE55}" sibTransId="{38D49AEC-2ED3-4F99-8C8E-05E85AC221CA}"/>
    <dgm:cxn modelId="{C58A215D-1114-4AE1-9203-9AFFA873D83E}" srcId="{E6BEA211-4795-4045-BC8E-9384257C72F9}" destId="{7C5FFE6C-138D-442A-B83B-CCA6278C0407}" srcOrd="0" destOrd="0" parTransId="{F443A8A3-B395-4B06-A337-745F87EBF7CE}" sibTransId="{FBDCED57-D74E-4FD1-A5B2-D1271C3AD961}"/>
    <dgm:cxn modelId="{8BBC3D84-48EE-2548-8863-B0955BB21DB9}" type="presOf" srcId="{C1ADB271-03EA-4DA5-95D9-B6A7B14C5AA1}" destId="{B9DB18AC-7C11-41D9-81B9-15AAD3A7CA75}" srcOrd="0" destOrd="0" presId="urn:microsoft.com/office/officeart/2018/2/layout/IconVerticalSolidList"/>
    <dgm:cxn modelId="{80DA55E1-0707-4A66-9437-58659D798941}" type="presOf" srcId="{E6BEA211-4795-4045-BC8E-9384257C72F9}" destId="{C26BC614-3AA4-44D6-8BF9-69A0D0C29968}" srcOrd="0" destOrd="0" presId="urn:microsoft.com/office/officeart/2018/2/layout/IconVerticalSolidList"/>
    <dgm:cxn modelId="{8087F170-3FD7-314A-B93F-47A04C33BB0D}" type="presParOf" srcId="{C26BC614-3AA4-44D6-8BF9-69A0D0C29968}" destId="{BDF4B32F-776B-4C39-933E-EAE440FB797D}" srcOrd="0" destOrd="0" presId="urn:microsoft.com/office/officeart/2018/2/layout/IconVerticalSolidList"/>
    <dgm:cxn modelId="{68891168-F008-FD4B-AA6F-F5E0199943CC}" type="presParOf" srcId="{BDF4B32F-776B-4C39-933E-EAE440FB797D}" destId="{57E60D77-9AB9-47D0-984D-B974F69AC736}" srcOrd="0" destOrd="0" presId="urn:microsoft.com/office/officeart/2018/2/layout/IconVerticalSolidList"/>
    <dgm:cxn modelId="{CA30038B-93E5-BA47-8ACA-04FBAD427157}" type="presParOf" srcId="{BDF4B32F-776B-4C39-933E-EAE440FB797D}" destId="{8FC9720B-EE60-4753-88D7-6CE7F6E1E31B}" srcOrd="1" destOrd="0" presId="urn:microsoft.com/office/officeart/2018/2/layout/IconVerticalSolidList"/>
    <dgm:cxn modelId="{22728622-3293-1F44-B846-1F7B113027DA}" type="presParOf" srcId="{BDF4B32F-776B-4C39-933E-EAE440FB797D}" destId="{F351D4A7-88EF-441A-8694-14EC257B1229}" srcOrd="2" destOrd="0" presId="urn:microsoft.com/office/officeart/2018/2/layout/IconVerticalSolidList"/>
    <dgm:cxn modelId="{9E097E47-F0FD-604D-95B6-72C615D6F288}" type="presParOf" srcId="{BDF4B32F-776B-4C39-933E-EAE440FB797D}" destId="{1271DB8D-ADD5-4A88-9718-D164CA238D3D}" srcOrd="3" destOrd="0" presId="urn:microsoft.com/office/officeart/2018/2/layout/IconVerticalSolidList"/>
    <dgm:cxn modelId="{4CE4A3C0-9A64-1B48-BF22-C4E2E0A355E6}" type="presParOf" srcId="{C26BC614-3AA4-44D6-8BF9-69A0D0C29968}" destId="{152B1299-7321-124B-9E59-871358385202}" srcOrd="1" destOrd="0" presId="urn:microsoft.com/office/officeart/2018/2/layout/IconVerticalSolidList"/>
    <dgm:cxn modelId="{16B3471C-216D-1248-B755-7671FD0FF33E}" type="presParOf" srcId="{C26BC614-3AA4-44D6-8BF9-69A0D0C29968}" destId="{0E8621C5-E773-49A6-B7A7-0573F3C6D7D4}" srcOrd="2" destOrd="0" presId="urn:microsoft.com/office/officeart/2018/2/layout/IconVerticalSolidList"/>
    <dgm:cxn modelId="{84C4606B-A0D1-6B43-B237-5E01C9034741}" type="presParOf" srcId="{0E8621C5-E773-49A6-B7A7-0573F3C6D7D4}" destId="{37CA006A-A568-41F4-B6F2-748E6EEB42C0}" srcOrd="0" destOrd="0" presId="urn:microsoft.com/office/officeart/2018/2/layout/IconVerticalSolidList"/>
    <dgm:cxn modelId="{B4EBD1F9-DD92-3645-A196-3D5578915AEE}" type="presParOf" srcId="{0E8621C5-E773-49A6-B7A7-0573F3C6D7D4}" destId="{B0938C09-104D-4CF8-90C2-707A73172583}" srcOrd="1" destOrd="0" presId="urn:microsoft.com/office/officeart/2018/2/layout/IconVerticalSolidList"/>
    <dgm:cxn modelId="{524916E7-E74D-564C-8D3D-B394168745B5}" type="presParOf" srcId="{0E8621C5-E773-49A6-B7A7-0573F3C6D7D4}" destId="{6699023E-2060-44A0-AE7D-2826EB42C0CD}" srcOrd="2" destOrd="0" presId="urn:microsoft.com/office/officeart/2018/2/layout/IconVerticalSolidList"/>
    <dgm:cxn modelId="{2E07DF7D-1CCC-9543-BC47-C90FD92020A3}" type="presParOf" srcId="{0E8621C5-E773-49A6-B7A7-0573F3C6D7D4}" destId="{B9DB18AC-7C11-41D9-81B9-15AAD3A7CA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CB7D2-42B4-49BE-8CDE-474C6DB7EA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7BF264-ACF9-41B7-82EE-8E0CAF15FDEF}">
      <dgm:prSet/>
      <dgm:spPr/>
      <dgm:t>
        <a:bodyPr/>
        <a:lstStyle/>
        <a:p>
          <a:r>
            <a:rPr lang="en-US" dirty="0"/>
            <a:t>More groups per variable = more possible comparisons</a:t>
          </a:r>
        </a:p>
      </dgm:t>
    </dgm:pt>
    <dgm:pt modelId="{EB334063-1289-4072-BAAE-BA5237E622BB}" type="parTrans" cxnId="{C87119CB-0C2B-40C6-9327-1EF0D56BAEE7}">
      <dgm:prSet/>
      <dgm:spPr/>
      <dgm:t>
        <a:bodyPr/>
        <a:lstStyle/>
        <a:p>
          <a:endParaRPr lang="en-US"/>
        </a:p>
      </dgm:t>
    </dgm:pt>
    <dgm:pt modelId="{93A09B9A-D433-451D-8602-5BFC37A53434}" type="sibTrans" cxnId="{C87119CB-0C2B-40C6-9327-1EF0D56BAEE7}">
      <dgm:prSet/>
      <dgm:spPr/>
      <dgm:t>
        <a:bodyPr/>
        <a:lstStyle/>
        <a:p>
          <a:endParaRPr lang="en-US"/>
        </a:p>
      </dgm:t>
    </dgm:pt>
    <dgm:pt modelId="{84D89ABD-7AB3-4C68-91A9-0F4F83A602E6}">
      <dgm:prSet/>
      <dgm:spPr/>
      <dgm:t>
        <a:bodyPr/>
        <a:lstStyle/>
        <a:p>
          <a:r>
            <a:rPr lang="en-US" dirty="0"/>
            <a:t>More factors manipulated = many possible interactions</a:t>
          </a:r>
        </a:p>
      </dgm:t>
    </dgm:pt>
    <dgm:pt modelId="{40E0E0FD-1B24-4017-8E49-E3C2674338ED}" type="parTrans" cxnId="{A80BF8A7-CDFB-4A0A-82EA-6742D58F6C37}">
      <dgm:prSet/>
      <dgm:spPr/>
      <dgm:t>
        <a:bodyPr/>
        <a:lstStyle/>
        <a:p>
          <a:endParaRPr lang="en-US"/>
        </a:p>
      </dgm:t>
    </dgm:pt>
    <dgm:pt modelId="{4099ED62-111C-4A36-88C6-819B7227A792}" type="sibTrans" cxnId="{A80BF8A7-CDFB-4A0A-82EA-6742D58F6C37}">
      <dgm:prSet/>
      <dgm:spPr/>
      <dgm:t>
        <a:bodyPr/>
        <a:lstStyle/>
        <a:p>
          <a:endParaRPr lang="en-US"/>
        </a:p>
      </dgm:t>
    </dgm:pt>
    <dgm:pt modelId="{7E7117BB-C1A6-4768-B7F0-9C682D44F193}">
      <dgm:prSet/>
      <dgm:spPr/>
      <dgm:t>
        <a:bodyPr/>
        <a:lstStyle/>
        <a:p>
          <a:r>
            <a:rPr lang="en-US" b="1" dirty="0"/>
            <a:t>False positives increase exponentially</a:t>
          </a:r>
          <a:endParaRPr lang="en-US" dirty="0"/>
        </a:p>
      </dgm:t>
    </dgm:pt>
    <dgm:pt modelId="{C40795BD-CE62-4187-ACF1-FC3B0EB8DE61}" type="parTrans" cxnId="{53877F4C-2184-48A2-9090-12DC6FF7082E}">
      <dgm:prSet/>
      <dgm:spPr/>
      <dgm:t>
        <a:bodyPr/>
        <a:lstStyle/>
        <a:p>
          <a:endParaRPr lang="en-US"/>
        </a:p>
      </dgm:t>
    </dgm:pt>
    <dgm:pt modelId="{B22A36C8-3AAE-4DAB-A35A-D8E0C57B0742}" type="sibTrans" cxnId="{53877F4C-2184-48A2-9090-12DC6FF7082E}">
      <dgm:prSet/>
      <dgm:spPr/>
      <dgm:t>
        <a:bodyPr/>
        <a:lstStyle/>
        <a:p>
          <a:endParaRPr lang="en-US"/>
        </a:p>
      </dgm:t>
    </dgm:pt>
    <dgm:pt modelId="{7F7BD494-E1DE-40AD-B870-BFC272E40A6F}" type="pres">
      <dgm:prSet presAssocID="{803CB7D2-42B4-49BE-8CDE-474C6DB7EA56}" presName="root" presStyleCnt="0">
        <dgm:presLayoutVars>
          <dgm:dir/>
          <dgm:resizeHandles val="exact"/>
        </dgm:presLayoutVars>
      </dgm:prSet>
      <dgm:spPr/>
    </dgm:pt>
    <dgm:pt modelId="{BDC149E7-7EEC-41F4-A0D8-568A4DBE2D3C}" type="pres">
      <dgm:prSet presAssocID="{447BF264-ACF9-41B7-82EE-8E0CAF15FDEF}" presName="compNode" presStyleCnt="0"/>
      <dgm:spPr/>
    </dgm:pt>
    <dgm:pt modelId="{07398DD6-88F8-4C77-927C-552E409BC5EC}" type="pres">
      <dgm:prSet presAssocID="{447BF264-ACF9-41B7-82EE-8E0CAF15FDEF}" presName="bgRect" presStyleLbl="bgShp" presStyleIdx="0" presStyleCnt="3"/>
      <dgm:spPr/>
    </dgm:pt>
    <dgm:pt modelId="{2F4A398A-7168-4B25-8CAC-9421B997A588}" type="pres">
      <dgm:prSet presAssocID="{447BF264-ACF9-41B7-82EE-8E0CAF15FD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7FD7271-2A6B-43D2-9CA8-DB06960EFAEC}" type="pres">
      <dgm:prSet presAssocID="{447BF264-ACF9-41B7-82EE-8E0CAF15FDEF}" presName="spaceRect" presStyleCnt="0"/>
      <dgm:spPr/>
    </dgm:pt>
    <dgm:pt modelId="{E2522CEB-8E00-4D1C-B21B-E292153502AB}" type="pres">
      <dgm:prSet presAssocID="{447BF264-ACF9-41B7-82EE-8E0CAF15FDEF}" presName="parTx" presStyleLbl="revTx" presStyleIdx="0" presStyleCnt="3">
        <dgm:presLayoutVars>
          <dgm:chMax val="0"/>
          <dgm:chPref val="0"/>
        </dgm:presLayoutVars>
      </dgm:prSet>
      <dgm:spPr/>
    </dgm:pt>
    <dgm:pt modelId="{44528D6B-4857-4894-BEF3-AA184C86CDC4}" type="pres">
      <dgm:prSet presAssocID="{93A09B9A-D433-451D-8602-5BFC37A53434}" presName="sibTrans" presStyleCnt="0"/>
      <dgm:spPr/>
    </dgm:pt>
    <dgm:pt modelId="{7098A57F-7B62-4EDC-957A-D53718007EAD}" type="pres">
      <dgm:prSet presAssocID="{84D89ABD-7AB3-4C68-91A9-0F4F83A602E6}" presName="compNode" presStyleCnt="0"/>
      <dgm:spPr/>
    </dgm:pt>
    <dgm:pt modelId="{CAA33050-E29B-4359-9F23-B5A5C48E4ECF}" type="pres">
      <dgm:prSet presAssocID="{84D89ABD-7AB3-4C68-91A9-0F4F83A602E6}" presName="bgRect" presStyleLbl="bgShp" presStyleIdx="1" presStyleCnt="3"/>
      <dgm:spPr/>
    </dgm:pt>
    <dgm:pt modelId="{BA16B43B-CDEF-4C55-915E-411478862EF4}" type="pres">
      <dgm:prSet presAssocID="{84D89ABD-7AB3-4C68-91A9-0F4F83A602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DC2812E-B27F-4E8F-B0B6-6A8B7CFEA9EB}" type="pres">
      <dgm:prSet presAssocID="{84D89ABD-7AB3-4C68-91A9-0F4F83A602E6}" presName="spaceRect" presStyleCnt="0"/>
      <dgm:spPr/>
    </dgm:pt>
    <dgm:pt modelId="{D3D5043D-2A3E-40AB-9A0A-0F8EA4145EDB}" type="pres">
      <dgm:prSet presAssocID="{84D89ABD-7AB3-4C68-91A9-0F4F83A602E6}" presName="parTx" presStyleLbl="revTx" presStyleIdx="1" presStyleCnt="3">
        <dgm:presLayoutVars>
          <dgm:chMax val="0"/>
          <dgm:chPref val="0"/>
        </dgm:presLayoutVars>
      </dgm:prSet>
      <dgm:spPr/>
    </dgm:pt>
    <dgm:pt modelId="{62403044-3F6D-4E94-8E04-AD69CA694AB9}" type="pres">
      <dgm:prSet presAssocID="{4099ED62-111C-4A36-88C6-819B7227A792}" presName="sibTrans" presStyleCnt="0"/>
      <dgm:spPr/>
    </dgm:pt>
    <dgm:pt modelId="{4DE89B52-AA75-4127-9BF0-3A02AC3347C3}" type="pres">
      <dgm:prSet presAssocID="{7E7117BB-C1A6-4768-B7F0-9C682D44F193}" presName="compNode" presStyleCnt="0"/>
      <dgm:spPr/>
    </dgm:pt>
    <dgm:pt modelId="{D7783798-9056-42C0-9B0D-98953FE17CAC}" type="pres">
      <dgm:prSet presAssocID="{7E7117BB-C1A6-4768-B7F0-9C682D44F193}" presName="bgRect" presStyleLbl="bgShp" presStyleIdx="2" presStyleCnt="3"/>
      <dgm:spPr/>
    </dgm:pt>
    <dgm:pt modelId="{3BD9F6C1-EDCB-4C0B-96C2-1CF54A17D0C1}" type="pres">
      <dgm:prSet presAssocID="{7E7117BB-C1A6-4768-B7F0-9C682D44F1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B30718E-2CE3-40C9-A864-E5E94CB0D2AB}" type="pres">
      <dgm:prSet presAssocID="{7E7117BB-C1A6-4768-B7F0-9C682D44F193}" presName="spaceRect" presStyleCnt="0"/>
      <dgm:spPr/>
    </dgm:pt>
    <dgm:pt modelId="{C8D49B9A-5F3B-40EA-B66C-403F17219ED3}" type="pres">
      <dgm:prSet presAssocID="{7E7117BB-C1A6-4768-B7F0-9C682D44F1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91172A-6543-46F9-A6E2-05EC42CC60DF}" type="presOf" srcId="{84D89ABD-7AB3-4C68-91A9-0F4F83A602E6}" destId="{D3D5043D-2A3E-40AB-9A0A-0F8EA4145EDB}" srcOrd="0" destOrd="0" presId="urn:microsoft.com/office/officeart/2018/2/layout/IconVerticalSolidList"/>
    <dgm:cxn modelId="{53877F4C-2184-48A2-9090-12DC6FF7082E}" srcId="{803CB7D2-42B4-49BE-8CDE-474C6DB7EA56}" destId="{7E7117BB-C1A6-4768-B7F0-9C682D44F193}" srcOrd="2" destOrd="0" parTransId="{C40795BD-CE62-4187-ACF1-FC3B0EB8DE61}" sibTransId="{B22A36C8-3AAE-4DAB-A35A-D8E0C57B0742}"/>
    <dgm:cxn modelId="{A80BF8A7-CDFB-4A0A-82EA-6742D58F6C37}" srcId="{803CB7D2-42B4-49BE-8CDE-474C6DB7EA56}" destId="{84D89ABD-7AB3-4C68-91A9-0F4F83A602E6}" srcOrd="1" destOrd="0" parTransId="{40E0E0FD-1B24-4017-8E49-E3C2674338ED}" sibTransId="{4099ED62-111C-4A36-88C6-819B7227A792}"/>
    <dgm:cxn modelId="{C2002DA9-83DB-4CE8-89A6-AAEFCA19E8E2}" type="presOf" srcId="{7E7117BB-C1A6-4768-B7F0-9C682D44F193}" destId="{C8D49B9A-5F3B-40EA-B66C-403F17219ED3}" srcOrd="0" destOrd="0" presId="urn:microsoft.com/office/officeart/2018/2/layout/IconVerticalSolidList"/>
    <dgm:cxn modelId="{62FA7FC3-F121-4096-BDBD-39C49963FE59}" type="presOf" srcId="{803CB7D2-42B4-49BE-8CDE-474C6DB7EA56}" destId="{7F7BD494-E1DE-40AD-B870-BFC272E40A6F}" srcOrd="0" destOrd="0" presId="urn:microsoft.com/office/officeart/2018/2/layout/IconVerticalSolidList"/>
    <dgm:cxn modelId="{C87119CB-0C2B-40C6-9327-1EF0D56BAEE7}" srcId="{803CB7D2-42B4-49BE-8CDE-474C6DB7EA56}" destId="{447BF264-ACF9-41B7-82EE-8E0CAF15FDEF}" srcOrd="0" destOrd="0" parTransId="{EB334063-1289-4072-BAAE-BA5237E622BB}" sibTransId="{93A09B9A-D433-451D-8602-5BFC37A53434}"/>
    <dgm:cxn modelId="{D1E9C0CD-FACC-418B-99CB-CCD19BDA384F}" type="presOf" srcId="{447BF264-ACF9-41B7-82EE-8E0CAF15FDEF}" destId="{E2522CEB-8E00-4D1C-B21B-E292153502AB}" srcOrd="0" destOrd="0" presId="urn:microsoft.com/office/officeart/2018/2/layout/IconVerticalSolidList"/>
    <dgm:cxn modelId="{B5559A2A-A142-4ECE-BD03-BE4C167D6F3D}" type="presParOf" srcId="{7F7BD494-E1DE-40AD-B870-BFC272E40A6F}" destId="{BDC149E7-7EEC-41F4-A0D8-568A4DBE2D3C}" srcOrd="0" destOrd="0" presId="urn:microsoft.com/office/officeart/2018/2/layout/IconVerticalSolidList"/>
    <dgm:cxn modelId="{2300D59A-F99A-480C-8385-D62D7ECCBBD5}" type="presParOf" srcId="{BDC149E7-7EEC-41F4-A0D8-568A4DBE2D3C}" destId="{07398DD6-88F8-4C77-927C-552E409BC5EC}" srcOrd="0" destOrd="0" presId="urn:microsoft.com/office/officeart/2018/2/layout/IconVerticalSolidList"/>
    <dgm:cxn modelId="{E436A935-4B39-4CC1-B60F-45607D7D3619}" type="presParOf" srcId="{BDC149E7-7EEC-41F4-A0D8-568A4DBE2D3C}" destId="{2F4A398A-7168-4B25-8CAC-9421B997A588}" srcOrd="1" destOrd="0" presId="urn:microsoft.com/office/officeart/2018/2/layout/IconVerticalSolidList"/>
    <dgm:cxn modelId="{9A1CCC2F-6575-4931-A4B3-F7F731A6445A}" type="presParOf" srcId="{BDC149E7-7EEC-41F4-A0D8-568A4DBE2D3C}" destId="{27FD7271-2A6B-43D2-9CA8-DB06960EFAEC}" srcOrd="2" destOrd="0" presId="urn:microsoft.com/office/officeart/2018/2/layout/IconVerticalSolidList"/>
    <dgm:cxn modelId="{CD2F146F-953F-4C01-813B-2148DCF3293D}" type="presParOf" srcId="{BDC149E7-7EEC-41F4-A0D8-568A4DBE2D3C}" destId="{E2522CEB-8E00-4D1C-B21B-E292153502AB}" srcOrd="3" destOrd="0" presId="urn:microsoft.com/office/officeart/2018/2/layout/IconVerticalSolidList"/>
    <dgm:cxn modelId="{2E0D976E-4667-4229-A5DD-163A9EAAAE13}" type="presParOf" srcId="{7F7BD494-E1DE-40AD-B870-BFC272E40A6F}" destId="{44528D6B-4857-4894-BEF3-AA184C86CDC4}" srcOrd="1" destOrd="0" presId="urn:microsoft.com/office/officeart/2018/2/layout/IconVerticalSolidList"/>
    <dgm:cxn modelId="{89668455-BD00-44A7-9C3F-170EF8F0C59A}" type="presParOf" srcId="{7F7BD494-E1DE-40AD-B870-BFC272E40A6F}" destId="{7098A57F-7B62-4EDC-957A-D53718007EAD}" srcOrd="2" destOrd="0" presId="urn:microsoft.com/office/officeart/2018/2/layout/IconVerticalSolidList"/>
    <dgm:cxn modelId="{F1C9F1AF-0519-4290-83C3-D6A53E7A5BE6}" type="presParOf" srcId="{7098A57F-7B62-4EDC-957A-D53718007EAD}" destId="{CAA33050-E29B-4359-9F23-B5A5C48E4ECF}" srcOrd="0" destOrd="0" presId="urn:microsoft.com/office/officeart/2018/2/layout/IconVerticalSolidList"/>
    <dgm:cxn modelId="{3FFDBBC0-9D74-45E8-AF4F-4B1F7367F60C}" type="presParOf" srcId="{7098A57F-7B62-4EDC-957A-D53718007EAD}" destId="{BA16B43B-CDEF-4C55-915E-411478862EF4}" srcOrd="1" destOrd="0" presId="urn:microsoft.com/office/officeart/2018/2/layout/IconVerticalSolidList"/>
    <dgm:cxn modelId="{0539BA47-79BC-47F9-8DC2-F01217C1D9F7}" type="presParOf" srcId="{7098A57F-7B62-4EDC-957A-D53718007EAD}" destId="{1DC2812E-B27F-4E8F-B0B6-6A8B7CFEA9EB}" srcOrd="2" destOrd="0" presId="urn:microsoft.com/office/officeart/2018/2/layout/IconVerticalSolidList"/>
    <dgm:cxn modelId="{83C93ADD-D656-4EF4-9A8D-6D49443A0D3D}" type="presParOf" srcId="{7098A57F-7B62-4EDC-957A-D53718007EAD}" destId="{D3D5043D-2A3E-40AB-9A0A-0F8EA4145EDB}" srcOrd="3" destOrd="0" presId="urn:microsoft.com/office/officeart/2018/2/layout/IconVerticalSolidList"/>
    <dgm:cxn modelId="{CE3D9801-243A-47D5-894A-2706DD7B53FC}" type="presParOf" srcId="{7F7BD494-E1DE-40AD-B870-BFC272E40A6F}" destId="{62403044-3F6D-4E94-8E04-AD69CA694AB9}" srcOrd="3" destOrd="0" presId="urn:microsoft.com/office/officeart/2018/2/layout/IconVerticalSolidList"/>
    <dgm:cxn modelId="{2BBDCA24-CA12-4E46-BD79-924D7F26B4E2}" type="presParOf" srcId="{7F7BD494-E1DE-40AD-B870-BFC272E40A6F}" destId="{4DE89B52-AA75-4127-9BF0-3A02AC3347C3}" srcOrd="4" destOrd="0" presId="urn:microsoft.com/office/officeart/2018/2/layout/IconVerticalSolidList"/>
    <dgm:cxn modelId="{7D49476D-F5FF-47AD-BA7D-187CD8FD1B65}" type="presParOf" srcId="{4DE89B52-AA75-4127-9BF0-3A02AC3347C3}" destId="{D7783798-9056-42C0-9B0D-98953FE17CAC}" srcOrd="0" destOrd="0" presId="urn:microsoft.com/office/officeart/2018/2/layout/IconVerticalSolidList"/>
    <dgm:cxn modelId="{66D06023-6A4A-4BD7-A224-0C5694C824D0}" type="presParOf" srcId="{4DE89B52-AA75-4127-9BF0-3A02AC3347C3}" destId="{3BD9F6C1-EDCB-4C0B-96C2-1CF54A17D0C1}" srcOrd="1" destOrd="0" presId="urn:microsoft.com/office/officeart/2018/2/layout/IconVerticalSolidList"/>
    <dgm:cxn modelId="{49393AC1-A080-4F66-9CD5-A0AD4D02066B}" type="presParOf" srcId="{4DE89B52-AA75-4127-9BF0-3A02AC3347C3}" destId="{2B30718E-2CE3-40C9-A864-E5E94CB0D2AB}" srcOrd="2" destOrd="0" presId="urn:microsoft.com/office/officeart/2018/2/layout/IconVerticalSolidList"/>
    <dgm:cxn modelId="{FC9E8B49-F810-4CA6-A518-680B404481A8}" type="presParOf" srcId="{4DE89B52-AA75-4127-9BF0-3A02AC3347C3}" destId="{C8D49B9A-5F3B-40EA-B66C-403F17219E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3CB7D2-42B4-49BE-8CDE-474C6DB7EA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7BF264-ACF9-41B7-82EE-8E0CAF15FDEF}">
      <dgm:prSet/>
      <dgm:spPr/>
      <dgm:t>
        <a:bodyPr/>
        <a:lstStyle/>
        <a:p>
          <a:r>
            <a:rPr lang="en-US" dirty="0"/>
            <a:t>More groups per variable = more possible comparisons</a:t>
          </a:r>
        </a:p>
      </dgm:t>
    </dgm:pt>
    <dgm:pt modelId="{EB334063-1289-4072-BAAE-BA5237E622BB}" type="parTrans" cxnId="{C87119CB-0C2B-40C6-9327-1EF0D56BAEE7}">
      <dgm:prSet/>
      <dgm:spPr/>
      <dgm:t>
        <a:bodyPr/>
        <a:lstStyle/>
        <a:p>
          <a:endParaRPr lang="en-US"/>
        </a:p>
      </dgm:t>
    </dgm:pt>
    <dgm:pt modelId="{93A09B9A-D433-451D-8602-5BFC37A53434}" type="sibTrans" cxnId="{C87119CB-0C2B-40C6-9327-1EF0D56BAEE7}">
      <dgm:prSet/>
      <dgm:spPr/>
      <dgm:t>
        <a:bodyPr/>
        <a:lstStyle/>
        <a:p>
          <a:endParaRPr lang="en-US"/>
        </a:p>
      </dgm:t>
    </dgm:pt>
    <dgm:pt modelId="{84D89ABD-7AB3-4C68-91A9-0F4F83A602E6}">
      <dgm:prSet/>
      <dgm:spPr/>
      <dgm:t>
        <a:bodyPr/>
        <a:lstStyle/>
        <a:p>
          <a:r>
            <a:rPr lang="en-US" dirty="0"/>
            <a:t>More factors manipulated = many possible interactions</a:t>
          </a:r>
        </a:p>
      </dgm:t>
    </dgm:pt>
    <dgm:pt modelId="{40E0E0FD-1B24-4017-8E49-E3C2674338ED}" type="parTrans" cxnId="{A80BF8A7-CDFB-4A0A-82EA-6742D58F6C37}">
      <dgm:prSet/>
      <dgm:spPr/>
      <dgm:t>
        <a:bodyPr/>
        <a:lstStyle/>
        <a:p>
          <a:endParaRPr lang="en-US"/>
        </a:p>
      </dgm:t>
    </dgm:pt>
    <dgm:pt modelId="{4099ED62-111C-4A36-88C6-819B7227A792}" type="sibTrans" cxnId="{A80BF8A7-CDFB-4A0A-82EA-6742D58F6C37}">
      <dgm:prSet/>
      <dgm:spPr/>
      <dgm:t>
        <a:bodyPr/>
        <a:lstStyle/>
        <a:p>
          <a:endParaRPr lang="en-US"/>
        </a:p>
      </dgm:t>
    </dgm:pt>
    <dgm:pt modelId="{7E7117BB-C1A6-4768-B7F0-9C682D44F193}">
      <dgm:prSet/>
      <dgm:spPr/>
      <dgm:t>
        <a:bodyPr/>
        <a:lstStyle/>
        <a:p>
          <a:r>
            <a:rPr lang="en-US" b="1" dirty="0"/>
            <a:t>False positives increase exponentially</a:t>
          </a:r>
          <a:endParaRPr lang="en-US" dirty="0"/>
        </a:p>
      </dgm:t>
    </dgm:pt>
    <dgm:pt modelId="{C40795BD-CE62-4187-ACF1-FC3B0EB8DE61}" type="parTrans" cxnId="{53877F4C-2184-48A2-9090-12DC6FF7082E}">
      <dgm:prSet/>
      <dgm:spPr/>
      <dgm:t>
        <a:bodyPr/>
        <a:lstStyle/>
        <a:p>
          <a:endParaRPr lang="en-US"/>
        </a:p>
      </dgm:t>
    </dgm:pt>
    <dgm:pt modelId="{B22A36C8-3AAE-4DAB-A35A-D8E0C57B0742}" type="sibTrans" cxnId="{53877F4C-2184-48A2-9090-12DC6FF7082E}">
      <dgm:prSet/>
      <dgm:spPr/>
      <dgm:t>
        <a:bodyPr/>
        <a:lstStyle/>
        <a:p>
          <a:endParaRPr lang="en-US"/>
        </a:p>
      </dgm:t>
    </dgm:pt>
    <dgm:pt modelId="{7F7BD494-E1DE-40AD-B870-BFC272E40A6F}" type="pres">
      <dgm:prSet presAssocID="{803CB7D2-42B4-49BE-8CDE-474C6DB7EA56}" presName="root" presStyleCnt="0">
        <dgm:presLayoutVars>
          <dgm:dir/>
          <dgm:resizeHandles val="exact"/>
        </dgm:presLayoutVars>
      </dgm:prSet>
      <dgm:spPr/>
    </dgm:pt>
    <dgm:pt modelId="{BDC149E7-7EEC-41F4-A0D8-568A4DBE2D3C}" type="pres">
      <dgm:prSet presAssocID="{447BF264-ACF9-41B7-82EE-8E0CAF15FDEF}" presName="compNode" presStyleCnt="0"/>
      <dgm:spPr/>
    </dgm:pt>
    <dgm:pt modelId="{07398DD6-88F8-4C77-927C-552E409BC5EC}" type="pres">
      <dgm:prSet presAssocID="{447BF264-ACF9-41B7-82EE-8E0CAF15FDEF}" presName="bgRect" presStyleLbl="bgShp" presStyleIdx="0" presStyleCnt="3"/>
      <dgm:spPr/>
    </dgm:pt>
    <dgm:pt modelId="{2F4A398A-7168-4B25-8CAC-9421B997A588}" type="pres">
      <dgm:prSet presAssocID="{447BF264-ACF9-41B7-82EE-8E0CAF15FD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7FD7271-2A6B-43D2-9CA8-DB06960EFAEC}" type="pres">
      <dgm:prSet presAssocID="{447BF264-ACF9-41B7-82EE-8E0CAF15FDEF}" presName="spaceRect" presStyleCnt="0"/>
      <dgm:spPr/>
    </dgm:pt>
    <dgm:pt modelId="{E2522CEB-8E00-4D1C-B21B-E292153502AB}" type="pres">
      <dgm:prSet presAssocID="{447BF264-ACF9-41B7-82EE-8E0CAF15FDEF}" presName="parTx" presStyleLbl="revTx" presStyleIdx="0" presStyleCnt="3">
        <dgm:presLayoutVars>
          <dgm:chMax val="0"/>
          <dgm:chPref val="0"/>
        </dgm:presLayoutVars>
      </dgm:prSet>
      <dgm:spPr/>
    </dgm:pt>
    <dgm:pt modelId="{44528D6B-4857-4894-BEF3-AA184C86CDC4}" type="pres">
      <dgm:prSet presAssocID="{93A09B9A-D433-451D-8602-5BFC37A53434}" presName="sibTrans" presStyleCnt="0"/>
      <dgm:spPr/>
    </dgm:pt>
    <dgm:pt modelId="{7098A57F-7B62-4EDC-957A-D53718007EAD}" type="pres">
      <dgm:prSet presAssocID="{84D89ABD-7AB3-4C68-91A9-0F4F83A602E6}" presName="compNode" presStyleCnt="0"/>
      <dgm:spPr/>
    </dgm:pt>
    <dgm:pt modelId="{CAA33050-E29B-4359-9F23-B5A5C48E4ECF}" type="pres">
      <dgm:prSet presAssocID="{84D89ABD-7AB3-4C68-91A9-0F4F83A602E6}" presName="bgRect" presStyleLbl="bgShp" presStyleIdx="1" presStyleCnt="3"/>
      <dgm:spPr/>
    </dgm:pt>
    <dgm:pt modelId="{BA16B43B-CDEF-4C55-915E-411478862EF4}" type="pres">
      <dgm:prSet presAssocID="{84D89ABD-7AB3-4C68-91A9-0F4F83A602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DC2812E-B27F-4E8F-B0B6-6A8B7CFEA9EB}" type="pres">
      <dgm:prSet presAssocID="{84D89ABD-7AB3-4C68-91A9-0F4F83A602E6}" presName="spaceRect" presStyleCnt="0"/>
      <dgm:spPr/>
    </dgm:pt>
    <dgm:pt modelId="{D3D5043D-2A3E-40AB-9A0A-0F8EA4145EDB}" type="pres">
      <dgm:prSet presAssocID="{84D89ABD-7AB3-4C68-91A9-0F4F83A602E6}" presName="parTx" presStyleLbl="revTx" presStyleIdx="1" presStyleCnt="3">
        <dgm:presLayoutVars>
          <dgm:chMax val="0"/>
          <dgm:chPref val="0"/>
        </dgm:presLayoutVars>
      </dgm:prSet>
      <dgm:spPr/>
    </dgm:pt>
    <dgm:pt modelId="{62403044-3F6D-4E94-8E04-AD69CA694AB9}" type="pres">
      <dgm:prSet presAssocID="{4099ED62-111C-4A36-88C6-819B7227A792}" presName="sibTrans" presStyleCnt="0"/>
      <dgm:spPr/>
    </dgm:pt>
    <dgm:pt modelId="{4DE89B52-AA75-4127-9BF0-3A02AC3347C3}" type="pres">
      <dgm:prSet presAssocID="{7E7117BB-C1A6-4768-B7F0-9C682D44F193}" presName="compNode" presStyleCnt="0"/>
      <dgm:spPr/>
    </dgm:pt>
    <dgm:pt modelId="{D7783798-9056-42C0-9B0D-98953FE17CAC}" type="pres">
      <dgm:prSet presAssocID="{7E7117BB-C1A6-4768-B7F0-9C682D44F193}" presName="bgRect" presStyleLbl="bgShp" presStyleIdx="2" presStyleCnt="3"/>
      <dgm:spPr/>
    </dgm:pt>
    <dgm:pt modelId="{3BD9F6C1-EDCB-4C0B-96C2-1CF54A17D0C1}" type="pres">
      <dgm:prSet presAssocID="{7E7117BB-C1A6-4768-B7F0-9C682D44F1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B30718E-2CE3-40C9-A864-E5E94CB0D2AB}" type="pres">
      <dgm:prSet presAssocID="{7E7117BB-C1A6-4768-B7F0-9C682D44F193}" presName="spaceRect" presStyleCnt="0"/>
      <dgm:spPr/>
    </dgm:pt>
    <dgm:pt modelId="{C8D49B9A-5F3B-40EA-B66C-403F17219ED3}" type="pres">
      <dgm:prSet presAssocID="{7E7117BB-C1A6-4768-B7F0-9C682D44F1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91172A-6543-46F9-A6E2-05EC42CC60DF}" type="presOf" srcId="{84D89ABD-7AB3-4C68-91A9-0F4F83A602E6}" destId="{D3D5043D-2A3E-40AB-9A0A-0F8EA4145EDB}" srcOrd="0" destOrd="0" presId="urn:microsoft.com/office/officeart/2018/2/layout/IconVerticalSolidList"/>
    <dgm:cxn modelId="{53877F4C-2184-48A2-9090-12DC6FF7082E}" srcId="{803CB7D2-42B4-49BE-8CDE-474C6DB7EA56}" destId="{7E7117BB-C1A6-4768-B7F0-9C682D44F193}" srcOrd="2" destOrd="0" parTransId="{C40795BD-CE62-4187-ACF1-FC3B0EB8DE61}" sibTransId="{B22A36C8-3AAE-4DAB-A35A-D8E0C57B0742}"/>
    <dgm:cxn modelId="{A80BF8A7-CDFB-4A0A-82EA-6742D58F6C37}" srcId="{803CB7D2-42B4-49BE-8CDE-474C6DB7EA56}" destId="{84D89ABD-7AB3-4C68-91A9-0F4F83A602E6}" srcOrd="1" destOrd="0" parTransId="{40E0E0FD-1B24-4017-8E49-E3C2674338ED}" sibTransId="{4099ED62-111C-4A36-88C6-819B7227A792}"/>
    <dgm:cxn modelId="{C2002DA9-83DB-4CE8-89A6-AAEFCA19E8E2}" type="presOf" srcId="{7E7117BB-C1A6-4768-B7F0-9C682D44F193}" destId="{C8D49B9A-5F3B-40EA-B66C-403F17219ED3}" srcOrd="0" destOrd="0" presId="urn:microsoft.com/office/officeart/2018/2/layout/IconVerticalSolidList"/>
    <dgm:cxn modelId="{62FA7FC3-F121-4096-BDBD-39C49963FE59}" type="presOf" srcId="{803CB7D2-42B4-49BE-8CDE-474C6DB7EA56}" destId="{7F7BD494-E1DE-40AD-B870-BFC272E40A6F}" srcOrd="0" destOrd="0" presId="urn:microsoft.com/office/officeart/2018/2/layout/IconVerticalSolidList"/>
    <dgm:cxn modelId="{C87119CB-0C2B-40C6-9327-1EF0D56BAEE7}" srcId="{803CB7D2-42B4-49BE-8CDE-474C6DB7EA56}" destId="{447BF264-ACF9-41B7-82EE-8E0CAF15FDEF}" srcOrd="0" destOrd="0" parTransId="{EB334063-1289-4072-BAAE-BA5237E622BB}" sibTransId="{93A09B9A-D433-451D-8602-5BFC37A53434}"/>
    <dgm:cxn modelId="{D1E9C0CD-FACC-418B-99CB-CCD19BDA384F}" type="presOf" srcId="{447BF264-ACF9-41B7-82EE-8E0CAF15FDEF}" destId="{E2522CEB-8E00-4D1C-B21B-E292153502AB}" srcOrd="0" destOrd="0" presId="urn:microsoft.com/office/officeart/2018/2/layout/IconVerticalSolidList"/>
    <dgm:cxn modelId="{B5559A2A-A142-4ECE-BD03-BE4C167D6F3D}" type="presParOf" srcId="{7F7BD494-E1DE-40AD-B870-BFC272E40A6F}" destId="{BDC149E7-7EEC-41F4-A0D8-568A4DBE2D3C}" srcOrd="0" destOrd="0" presId="urn:microsoft.com/office/officeart/2018/2/layout/IconVerticalSolidList"/>
    <dgm:cxn modelId="{2300D59A-F99A-480C-8385-D62D7ECCBBD5}" type="presParOf" srcId="{BDC149E7-7EEC-41F4-A0D8-568A4DBE2D3C}" destId="{07398DD6-88F8-4C77-927C-552E409BC5EC}" srcOrd="0" destOrd="0" presId="urn:microsoft.com/office/officeart/2018/2/layout/IconVerticalSolidList"/>
    <dgm:cxn modelId="{E436A935-4B39-4CC1-B60F-45607D7D3619}" type="presParOf" srcId="{BDC149E7-7EEC-41F4-A0D8-568A4DBE2D3C}" destId="{2F4A398A-7168-4B25-8CAC-9421B997A588}" srcOrd="1" destOrd="0" presId="urn:microsoft.com/office/officeart/2018/2/layout/IconVerticalSolidList"/>
    <dgm:cxn modelId="{9A1CCC2F-6575-4931-A4B3-F7F731A6445A}" type="presParOf" srcId="{BDC149E7-7EEC-41F4-A0D8-568A4DBE2D3C}" destId="{27FD7271-2A6B-43D2-9CA8-DB06960EFAEC}" srcOrd="2" destOrd="0" presId="urn:microsoft.com/office/officeart/2018/2/layout/IconVerticalSolidList"/>
    <dgm:cxn modelId="{CD2F146F-953F-4C01-813B-2148DCF3293D}" type="presParOf" srcId="{BDC149E7-7EEC-41F4-A0D8-568A4DBE2D3C}" destId="{E2522CEB-8E00-4D1C-B21B-E292153502AB}" srcOrd="3" destOrd="0" presId="urn:microsoft.com/office/officeart/2018/2/layout/IconVerticalSolidList"/>
    <dgm:cxn modelId="{2E0D976E-4667-4229-A5DD-163A9EAAAE13}" type="presParOf" srcId="{7F7BD494-E1DE-40AD-B870-BFC272E40A6F}" destId="{44528D6B-4857-4894-BEF3-AA184C86CDC4}" srcOrd="1" destOrd="0" presId="urn:microsoft.com/office/officeart/2018/2/layout/IconVerticalSolidList"/>
    <dgm:cxn modelId="{89668455-BD00-44A7-9C3F-170EF8F0C59A}" type="presParOf" srcId="{7F7BD494-E1DE-40AD-B870-BFC272E40A6F}" destId="{7098A57F-7B62-4EDC-957A-D53718007EAD}" srcOrd="2" destOrd="0" presId="urn:microsoft.com/office/officeart/2018/2/layout/IconVerticalSolidList"/>
    <dgm:cxn modelId="{F1C9F1AF-0519-4290-83C3-D6A53E7A5BE6}" type="presParOf" srcId="{7098A57F-7B62-4EDC-957A-D53718007EAD}" destId="{CAA33050-E29B-4359-9F23-B5A5C48E4ECF}" srcOrd="0" destOrd="0" presId="urn:microsoft.com/office/officeart/2018/2/layout/IconVerticalSolidList"/>
    <dgm:cxn modelId="{3FFDBBC0-9D74-45E8-AF4F-4B1F7367F60C}" type="presParOf" srcId="{7098A57F-7B62-4EDC-957A-D53718007EAD}" destId="{BA16B43B-CDEF-4C55-915E-411478862EF4}" srcOrd="1" destOrd="0" presId="urn:microsoft.com/office/officeart/2018/2/layout/IconVerticalSolidList"/>
    <dgm:cxn modelId="{0539BA47-79BC-47F9-8DC2-F01217C1D9F7}" type="presParOf" srcId="{7098A57F-7B62-4EDC-957A-D53718007EAD}" destId="{1DC2812E-B27F-4E8F-B0B6-6A8B7CFEA9EB}" srcOrd="2" destOrd="0" presId="urn:microsoft.com/office/officeart/2018/2/layout/IconVerticalSolidList"/>
    <dgm:cxn modelId="{83C93ADD-D656-4EF4-9A8D-6D49443A0D3D}" type="presParOf" srcId="{7098A57F-7B62-4EDC-957A-D53718007EAD}" destId="{D3D5043D-2A3E-40AB-9A0A-0F8EA4145EDB}" srcOrd="3" destOrd="0" presId="urn:microsoft.com/office/officeart/2018/2/layout/IconVerticalSolidList"/>
    <dgm:cxn modelId="{CE3D9801-243A-47D5-894A-2706DD7B53FC}" type="presParOf" srcId="{7F7BD494-E1DE-40AD-B870-BFC272E40A6F}" destId="{62403044-3F6D-4E94-8E04-AD69CA694AB9}" srcOrd="3" destOrd="0" presId="urn:microsoft.com/office/officeart/2018/2/layout/IconVerticalSolidList"/>
    <dgm:cxn modelId="{2BBDCA24-CA12-4E46-BD79-924D7F26B4E2}" type="presParOf" srcId="{7F7BD494-E1DE-40AD-B870-BFC272E40A6F}" destId="{4DE89B52-AA75-4127-9BF0-3A02AC3347C3}" srcOrd="4" destOrd="0" presId="urn:microsoft.com/office/officeart/2018/2/layout/IconVerticalSolidList"/>
    <dgm:cxn modelId="{7D49476D-F5FF-47AD-BA7D-187CD8FD1B65}" type="presParOf" srcId="{4DE89B52-AA75-4127-9BF0-3A02AC3347C3}" destId="{D7783798-9056-42C0-9B0D-98953FE17CAC}" srcOrd="0" destOrd="0" presId="urn:microsoft.com/office/officeart/2018/2/layout/IconVerticalSolidList"/>
    <dgm:cxn modelId="{66D06023-6A4A-4BD7-A224-0C5694C824D0}" type="presParOf" srcId="{4DE89B52-AA75-4127-9BF0-3A02AC3347C3}" destId="{3BD9F6C1-EDCB-4C0B-96C2-1CF54A17D0C1}" srcOrd="1" destOrd="0" presId="urn:microsoft.com/office/officeart/2018/2/layout/IconVerticalSolidList"/>
    <dgm:cxn modelId="{49393AC1-A080-4F66-9CD5-A0AD4D02066B}" type="presParOf" srcId="{4DE89B52-AA75-4127-9BF0-3A02AC3347C3}" destId="{2B30718E-2CE3-40C9-A864-E5E94CB0D2AB}" srcOrd="2" destOrd="0" presId="urn:microsoft.com/office/officeart/2018/2/layout/IconVerticalSolidList"/>
    <dgm:cxn modelId="{FC9E8B49-F810-4CA6-A518-680B404481A8}" type="presParOf" srcId="{4DE89B52-AA75-4127-9BF0-3A02AC3347C3}" destId="{C8D49B9A-5F3B-40EA-B66C-403F17219E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0D77-9AB9-47D0-984D-B974F69AC736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9720B-EE60-4753-88D7-6CE7F6E1E31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DB8D-ADD5-4A88-9718-D164CA238D3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Observational Approach</a:t>
          </a:r>
        </a:p>
      </dsp:txBody>
      <dsp:txXfrm>
        <a:off x="1957694" y="918110"/>
        <a:ext cx="4839980" cy="1694973"/>
      </dsp:txXfrm>
    </dsp:sp>
    <dsp:sp modelId="{37CA006A-A568-41F4-B6F2-748E6EEB42C0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38C09-104D-4CF8-90C2-707A73172583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B18AC-7C11-41D9-81B9-15AAD3A7CA75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Experimental Approach</a:t>
          </a:r>
        </a:p>
      </dsp:txBody>
      <dsp:txXfrm>
        <a:off x="1957694" y="3036827"/>
        <a:ext cx="4839980" cy="1694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98DD6-88F8-4C77-927C-552E409BC5EC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A398A-7168-4B25-8CAC-9421B997A588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22CEB-8E00-4D1C-B21B-E292153502AB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More groups per variable = more possible comparisons</a:t>
          </a:r>
        </a:p>
      </dsp:txBody>
      <dsp:txXfrm>
        <a:off x="1864015" y="689"/>
        <a:ext cx="4933659" cy="1613866"/>
      </dsp:txXfrm>
    </dsp:sp>
    <dsp:sp modelId="{CAA33050-E29B-4359-9F23-B5A5C48E4ECF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6B43B-CDEF-4C55-915E-411478862EF4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5043D-2A3E-40AB-9A0A-0F8EA4145EDB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More factors manipulated = many possible interactions</a:t>
          </a:r>
        </a:p>
      </dsp:txBody>
      <dsp:txXfrm>
        <a:off x="1864015" y="2018022"/>
        <a:ext cx="4933659" cy="1613866"/>
      </dsp:txXfrm>
    </dsp:sp>
    <dsp:sp modelId="{D7783798-9056-42C0-9B0D-98953FE17CAC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9F6C1-EDCB-4C0B-96C2-1CF54A17D0C1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9B9A-5F3B-40EA-B66C-403F17219ED3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False positives increase exponentially</a:t>
          </a:r>
          <a:endParaRPr lang="en-US" sz="2500" kern="1200" dirty="0"/>
        </a:p>
      </dsp:txBody>
      <dsp:txXfrm>
        <a:off x="1864015" y="4035355"/>
        <a:ext cx="4933659" cy="1613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98DD6-88F8-4C77-927C-552E409BC5EC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A398A-7168-4B25-8CAC-9421B997A588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22CEB-8E00-4D1C-B21B-E292153502AB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More groups per variable = more possible comparisons</a:t>
          </a:r>
        </a:p>
      </dsp:txBody>
      <dsp:txXfrm>
        <a:off x="1864015" y="689"/>
        <a:ext cx="4933659" cy="1613866"/>
      </dsp:txXfrm>
    </dsp:sp>
    <dsp:sp modelId="{CAA33050-E29B-4359-9F23-B5A5C48E4ECF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6B43B-CDEF-4C55-915E-411478862EF4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5043D-2A3E-40AB-9A0A-0F8EA4145EDB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More factors manipulated = many possible interactions</a:t>
          </a:r>
        </a:p>
      </dsp:txBody>
      <dsp:txXfrm>
        <a:off x="1864015" y="2018022"/>
        <a:ext cx="4933659" cy="1613866"/>
      </dsp:txXfrm>
    </dsp:sp>
    <dsp:sp modelId="{D7783798-9056-42C0-9B0D-98953FE17CAC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9F6C1-EDCB-4C0B-96C2-1CF54A17D0C1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9B9A-5F3B-40EA-B66C-403F17219ED3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False positives increase exponentially</a:t>
          </a:r>
          <a:endParaRPr lang="en-US" sz="2500" kern="1200" dirty="0"/>
        </a:p>
      </dsp:txBody>
      <dsp:txXfrm>
        <a:off x="1864015" y="4035355"/>
        <a:ext cx="4933659" cy="161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both of these earlier to great effect in the water leak idea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2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1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4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9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2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Researcher assigns people to play a character that they either identify with in a salient (gender, physical appearance, etc.) way or to play a character that they do not identify with. </a:t>
            </a:r>
          </a:p>
          <a:p>
            <a:endParaRPr lang="en-US" dirty="0"/>
          </a:p>
          <a:p>
            <a:r>
              <a:rPr lang="en-US" dirty="0"/>
              <a:t>CAUSES more enjoyment</a:t>
            </a:r>
          </a:p>
          <a:p>
            <a:endParaRPr lang="en-US" dirty="0"/>
          </a:p>
          <a:p>
            <a:r>
              <a:rPr lang="en-US" dirty="0"/>
              <a:t>If this had been observed (earlier), no way to know whether people who DO identify with their characters differ in other ways. And they probably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4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00D7B-97B4-424D-9357-ED4E1ECD2D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0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Contextual. Had to make a lot of decisions to set the conditions. Who is to say that those wouldn’t change the outcome?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role-playing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3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Unpack story of graph. Note that the aggregation in the regular A/B test was masking a huge finding! </a:t>
            </a:r>
          </a:p>
          <a:p>
            <a:endParaRPr lang="en-US" dirty="0"/>
          </a:p>
          <a:p>
            <a:r>
              <a:rPr lang="en-US" dirty="0"/>
              <a:t>In observational research, you just have to measure those variables; in experimental research you MUST actively manipulate them or its game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30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0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25B3F-C36F-384B-AFB9-332A8BC55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Experiments for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D616-999F-D64B-B3AF-F8DB74325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Session 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3279FD-D6EE-4016-B9D6-21EF14F1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1" r="18665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A01B-9090-CF42-BDCF-12C1A72F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Factorial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2E8E-B8AC-4843-955E-FAC29B7AA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Manipulate many things at once (“Multivariate”)</a:t>
            </a:r>
          </a:p>
          <a:p>
            <a:r>
              <a:rPr lang="en-US" dirty="0"/>
              <a:t>Can assess independent + joint impact of each</a:t>
            </a:r>
          </a:p>
          <a:p>
            <a:r>
              <a:rPr lang="en-US" dirty="0"/>
              <a:t>Other factors (e.g., other causes of enjoyment)</a:t>
            </a:r>
          </a:p>
          <a:p>
            <a:r>
              <a:rPr lang="en-US" dirty="0"/>
              <a:t>Contextual factors (e.g., different contexts)</a:t>
            </a:r>
          </a:p>
          <a:p>
            <a:r>
              <a:rPr lang="en-US" dirty="0"/>
              <a:t>Audience factors (e.g., gender)</a:t>
            </a:r>
          </a:p>
          <a:p>
            <a:r>
              <a:rPr lang="en-US" dirty="0"/>
              <a:t>Unlimited number—but caution!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9B87F2-D87D-EA4C-8D4C-4570617CF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99509"/>
              </p:ext>
            </p:extLst>
          </p:nvPr>
        </p:nvGraphicFramePr>
        <p:xfrm>
          <a:off x="4800264" y="3429000"/>
          <a:ext cx="6355416" cy="269748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8472">
                  <a:extLst>
                    <a:ext uri="{9D8B030D-6E8A-4147-A177-3AD203B41FA5}">
                      <a16:colId xmlns:a16="http://schemas.microsoft.com/office/drawing/2014/main" val="1848932346"/>
                    </a:ext>
                  </a:extLst>
                </a:gridCol>
                <a:gridCol w="2118472">
                  <a:extLst>
                    <a:ext uri="{9D8B030D-6E8A-4147-A177-3AD203B41FA5}">
                      <a16:colId xmlns:a16="http://schemas.microsoft.com/office/drawing/2014/main" val="2291080468"/>
                    </a:ext>
                  </a:extLst>
                </a:gridCol>
                <a:gridCol w="2118472">
                  <a:extLst>
                    <a:ext uri="{9D8B030D-6E8A-4147-A177-3AD203B41FA5}">
                      <a16:colId xmlns:a16="http://schemas.microsoft.com/office/drawing/2014/main" val="4223754852"/>
                    </a:ext>
                  </a:extLst>
                </a:gridCol>
              </a:tblGrid>
              <a:tr h="6993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Identify w/ Character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identify w/ Character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038877"/>
                  </a:ext>
                </a:extLst>
              </a:tr>
              <a:tr h="999067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Action-Driven Level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817386"/>
                  </a:ext>
                </a:extLst>
              </a:tr>
              <a:tr h="999067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Story-Driven Level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3847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9152DBB-F7A2-BA4F-BFE5-E7C2829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974" y="29214"/>
            <a:ext cx="1431412" cy="1450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E36014-3904-B345-8075-CB30A60A2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6" y="5260231"/>
            <a:ext cx="1023750" cy="17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2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6A01B-9090-CF42-BDCF-12C1A72F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Factorial 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2E8E-B8AC-4843-955E-FAC29B7AA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Main effects vs. Interactions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64EB5F0-ECED-154F-9639-527B3288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67" y="336550"/>
            <a:ext cx="7874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9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C9BFA-8B41-4E4B-A89A-DDCD75E8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D0D-7BBD-5044-8484-93831DCE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Take your two-group experiment and add another factor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Context factor? Audience factor?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1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995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D1447-E402-A54B-90F7-9475A89DC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Caution! Multiple Testing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934F3CE-A4E2-4F27-8A8C-2E5C5D7DB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39142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83EA438-44CF-CA4B-9A63-479BAB638B72}"/>
              </a:ext>
            </a:extLst>
          </p:cNvPr>
          <p:cNvSpPr/>
          <p:nvPr/>
        </p:nvSpPr>
        <p:spPr>
          <a:xfrm>
            <a:off x="4537492" y="516836"/>
            <a:ext cx="7162138" cy="1887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5AEDEB-7D13-1543-967C-52EA289287BD}"/>
              </a:ext>
            </a:extLst>
          </p:cNvPr>
          <p:cNvSpPr/>
          <p:nvPr/>
        </p:nvSpPr>
        <p:spPr>
          <a:xfrm>
            <a:off x="4689892" y="2404534"/>
            <a:ext cx="7162138" cy="1887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97F4E-FF9F-9345-B8B8-2077BE641912}"/>
              </a:ext>
            </a:extLst>
          </p:cNvPr>
          <p:cNvSpPr/>
          <p:nvPr/>
        </p:nvSpPr>
        <p:spPr>
          <a:xfrm>
            <a:off x="4537492" y="4524904"/>
            <a:ext cx="7162138" cy="1887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D1447-E402-A54B-90F7-9475A89DC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Caution! Multiple Testing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934F3CE-A4E2-4F27-8A8C-2E5C5D7DB3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803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57AE3-A558-EB42-A7AD-4F65996E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/>
              <a:t>Bonferroni Correction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ED3B-630B-344D-BE82-0870B9F7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Declare effect “significant” if </a:t>
            </a:r>
            <a:br>
              <a:rPr lang="en-US" sz="3600" dirty="0"/>
            </a:br>
            <a:r>
              <a:rPr lang="en-US" sz="3600" i="1" dirty="0"/>
              <a:t>p </a:t>
            </a:r>
            <a:r>
              <a:rPr lang="en-US" sz="3600" dirty="0"/>
              <a:t>&lt; (.05 / # of tests)</a:t>
            </a:r>
          </a:p>
        </p:txBody>
      </p:sp>
    </p:spTree>
    <p:extLst>
      <p:ext uri="{BB962C8B-B14F-4D97-AF65-F5344CB8AC3E}">
        <p14:creationId xmlns:p14="http://schemas.microsoft.com/office/powerpoint/2010/main" val="1410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835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CAB3-B8D3-6342-887E-6D40C156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Designs for Understanding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03F920-3CA0-4371-9E57-5C7164FDFD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926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book&#10;&#10;Description automatically generated">
            <a:extLst>
              <a:ext uri="{FF2B5EF4-FFF2-40B4-BE49-F238E27FC236}">
                <a16:creationId xmlns:a16="http://schemas.microsoft.com/office/drawing/2014/main" id="{9A416521-A19E-F848-911B-606817208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5" b="876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B13FC-BA2A-F546-A965-476F474F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Single-Factor Designs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610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C6798-E396-BD4A-AAC4-DB546D01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700"/>
              <a:t>Experimental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85C5-CC4E-934A-8DAF-5D5D89B7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“A/B” Test</a:t>
            </a:r>
            <a:br>
              <a:rPr lang="en-US" sz="1500" dirty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Randomly </a:t>
            </a:r>
            <a:r>
              <a:rPr lang="en-US" sz="1500" dirty="0"/>
              <a:t>assign people to two (or more) groups</a:t>
            </a:r>
            <a:br>
              <a:rPr lang="en-US" sz="1500" dirty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Compare means (or other stat) on outcome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472D88-E8DF-264F-BCC0-9C4FE38E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85" y="643466"/>
            <a:ext cx="5603883" cy="52256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F02B1EBA-86C9-B343-A772-B2420ECBBF15}"/>
              </a:ext>
            </a:extLst>
          </p:cNvPr>
          <p:cNvSpPr/>
          <p:nvPr/>
        </p:nvSpPr>
        <p:spPr>
          <a:xfrm rot="20474474">
            <a:off x="1235845" y="4746176"/>
            <a:ext cx="2472677" cy="15261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the story here?</a:t>
            </a:r>
          </a:p>
        </p:txBody>
      </p:sp>
    </p:spTree>
    <p:extLst>
      <p:ext uri="{BB962C8B-B14F-4D97-AF65-F5344CB8AC3E}">
        <p14:creationId xmlns:p14="http://schemas.microsoft.com/office/powerpoint/2010/main" val="24956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97058-DECA-304A-BD9B-9FE2B76F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 dirty="0"/>
              <a:t>The Experiment: Between Subjects</a:t>
            </a:r>
          </a:p>
        </p:txBody>
      </p:sp>
      <p:cxnSp>
        <p:nvCxnSpPr>
          <p:cNvPr id="255" name="Straight Connector 131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id="{2599BCF9-CC7B-8041-AAB1-604F31F48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Researcher manipulates variable (rules out reverse causation)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Random assignment rules out confounds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Clear interpretation—causation (unless you add a confound!)</a:t>
            </a:r>
          </a:p>
        </p:txBody>
      </p:sp>
      <p:sp>
        <p:nvSpPr>
          <p:cNvPr id="256" name="Rectangle 133">
            <a:extLst>
              <a:ext uri="{FF2B5EF4-FFF2-40B4-BE49-F238E27FC236}">
                <a16:creationId xmlns:a16="http://schemas.microsoft.com/office/drawing/2014/main" id="{7465E1E6-76DA-46A7-87B0-0A3F9791A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0929C47-7B17-9948-9510-B8915CDAC206}"/>
              </a:ext>
            </a:extLst>
          </p:cNvPr>
          <p:cNvGrpSpPr>
            <a:grpSpLocks noChangeAspect="1"/>
          </p:cNvGrpSpPr>
          <p:nvPr/>
        </p:nvGrpSpPr>
        <p:grpSpPr>
          <a:xfrm>
            <a:off x="2185384" y="438308"/>
            <a:ext cx="464891" cy="1258247"/>
            <a:chOff x="2190750" y="1501775"/>
            <a:chExt cx="849313" cy="2298700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4AF58644-3BEF-A14B-B09A-B9DE9CB3DA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0750" y="1501775"/>
              <a:ext cx="849313" cy="2298700"/>
              <a:chOff x="1380" y="946"/>
              <a:chExt cx="535" cy="1448"/>
            </a:xfrm>
          </p:grpSpPr>
          <p:sp>
            <p:nvSpPr>
              <p:cNvPr id="264" name="AutoShape 3">
                <a:extLst>
                  <a:ext uri="{FF2B5EF4-FFF2-40B4-BE49-F238E27FC236}">
                    <a16:creationId xmlns:a16="http://schemas.microsoft.com/office/drawing/2014/main" id="{22A34EC7-3555-9845-AD10-87AB9C4C209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0" y="948"/>
                <a:ext cx="535" cy="1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9">
                <a:extLst>
                  <a:ext uri="{FF2B5EF4-FFF2-40B4-BE49-F238E27FC236}">
                    <a16:creationId xmlns:a16="http://schemas.microsoft.com/office/drawing/2014/main" id="{A6CABFCF-B65D-674E-8E4A-9A68F8958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124"/>
                <a:ext cx="235" cy="146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1">
                <a:extLst>
                  <a:ext uri="{FF2B5EF4-FFF2-40B4-BE49-F238E27FC236}">
                    <a16:creationId xmlns:a16="http://schemas.microsoft.com/office/drawing/2014/main" id="{D4628089-A338-E546-B53D-7B9138C2D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1080"/>
                <a:ext cx="243" cy="52"/>
              </a:xfrm>
              <a:custGeom>
                <a:avLst/>
                <a:gdLst>
                  <a:gd name="T0" fmla="*/ 146 w 146"/>
                  <a:gd name="T1" fmla="*/ 23 h 31"/>
                  <a:gd name="T2" fmla="*/ 139 w 146"/>
                  <a:gd name="T3" fmla="*/ 31 h 31"/>
                  <a:gd name="T4" fmla="*/ 8 w 146"/>
                  <a:gd name="T5" fmla="*/ 31 h 31"/>
                  <a:gd name="T6" fmla="*/ 0 w 146"/>
                  <a:gd name="T7" fmla="*/ 23 h 31"/>
                  <a:gd name="T8" fmla="*/ 0 w 146"/>
                  <a:gd name="T9" fmla="*/ 7 h 31"/>
                  <a:gd name="T10" fmla="*/ 8 w 146"/>
                  <a:gd name="T11" fmla="*/ 0 h 31"/>
                  <a:gd name="T12" fmla="*/ 139 w 146"/>
                  <a:gd name="T13" fmla="*/ 0 h 31"/>
                  <a:gd name="T14" fmla="*/ 146 w 146"/>
                  <a:gd name="T15" fmla="*/ 7 h 31"/>
                  <a:gd name="T16" fmla="*/ 146 w 146"/>
                  <a:gd name="T17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1">
                    <a:moveTo>
                      <a:pt x="146" y="23"/>
                    </a:moveTo>
                    <a:cubicBezTo>
                      <a:pt x="146" y="27"/>
                      <a:pt x="143" y="31"/>
                      <a:pt x="139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4" y="31"/>
                      <a:pt x="0" y="27"/>
                      <a:pt x="0" y="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3" y="0"/>
                      <a:pt x="146" y="3"/>
                      <a:pt x="146" y="7"/>
                    </a:cubicBezTo>
                    <a:lnTo>
                      <a:pt x="146" y="23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2">
                <a:extLst>
                  <a:ext uri="{FF2B5EF4-FFF2-40B4-BE49-F238E27FC236}">
                    <a16:creationId xmlns:a16="http://schemas.microsoft.com/office/drawing/2014/main" id="{AD4BA39B-22F7-3049-8C72-BB8B69EF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269"/>
                <a:ext cx="245" cy="196"/>
              </a:xfrm>
              <a:prstGeom prst="rect">
                <a:avLst/>
              </a:pr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3">
                <a:extLst>
                  <a:ext uri="{FF2B5EF4-FFF2-40B4-BE49-F238E27FC236}">
                    <a16:creationId xmlns:a16="http://schemas.microsoft.com/office/drawing/2014/main" id="{483285A8-E06A-2446-A06B-0EEDC07D8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1745"/>
                <a:ext cx="145" cy="566"/>
              </a:xfrm>
              <a:custGeom>
                <a:avLst/>
                <a:gdLst>
                  <a:gd name="T0" fmla="*/ 145 w 145"/>
                  <a:gd name="T1" fmla="*/ 566 h 566"/>
                  <a:gd name="T2" fmla="*/ 0 w 145"/>
                  <a:gd name="T3" fmla="*/ 566 h 566"/>
                  <a:gd name="T4" fmla="*/ 77 w 145"/>
                  <a:gd name="T5" fmla="*/ 0 h 566"/>
                  <a:gd name="T6" fmla="*/ 145 w 145"/>
                  <a:gd name="T7" fmla="*/ 0 h 566"/>
                  <a:gd name="T8" fmla="*/ 145 w 145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566">
                    <a:moveTo>
                      <a:pt x="145" y="566"/>
                    </a:moveTo>
                    <a:lnTo>
                      <a:pt x="0" y="566"/>
                    </a:lnTo>
                    <a:lnTo>
                      <a:pt x="77" y="0"/>
                    </a:lnTo>
                    <a:lnTo>
                      <a:pt x="145" y="0"/>
                    </a:lnTo>
                    <a:lnTo>
                      <a:pt x="145" y="56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4">
                <a:extLst>
                  <a:ext uri="{FF2B5EF4-FFF2-40B4-BE49-F238E27FC236}">
                    <a16:creationId xmlns:a16="http://schemas.microsoft.com/office/drawing/2014/main" id="{173A359D-8AF0-E343-9575-B8B5B17EF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" y="1745"/>
                <a:ext cx="145" cy="566"/>
              </a:xfrm>
              <a:custGeom>
                <a:avLst/>
                <a:gdLst>
                  <a:gd name="T0" fmla="*/ 145 w 145"/>
                  <a:gd name="T1" fmla="*/ 566 h 566"/>
                  <a:gd name="T2" fmla="*/ 0 w 145"/>
                  <a:gd name="T3" fmla="*/ 566 h 566"/>
                  <a:gd name="T4" fmla="*/ 77 w 145"/>
                  <a:gd name="T5" fmla="*/ 0 h 566"/>
                  <a:gd name="T6" fmla="*/ 145 w 145"/>
                  <a:gd name="T7" fmla="*/ 0 h 566"/>
                  <a:gd name="T8" fmla="*/ 145 w 145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566">
                    <a:moveTo>
                      <a:pt x="145" y="566"/>
                    </a:moveTo>
                    <a:lnTo>
                      <a:pt x="0" y="566"/>
                    </a:lnTo>
                    <a:lnTo>
                      <a:pt x="77" y="0"/>
                    </a:lnTo>
                    <a:lnTo>
                      <a:pt x="145" y="0"/>
                    </a:lnTo>
                    <a:lnTo>
                      <a:pt x="145" y="56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5">
                <a:extLst>
                  <a:ext uri="{FF2B5EF4-FFF2-40B4-BE49-F238E27FC236}">
                    <a16:creationId xmlns:a16="http://schemas.microsoft.com/office/drawing/2014/main" id="{80A7AC48-EAEC-DF45-AC83-8EEC76CCD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11"/>
                <a:ext cx="160" cy="83"/>
              </a:xfrm>
              <a:custGeom>
                <a:avLst/>
                <a:gdLst>
                  <a:gd name="T0" fmla="*/ 54 w 96"/>
                  <a:gd name="T1" fmla="*/ 0 h 50"/>
                  <a:gd name="T2" fmla="*/ 0 w 96"/>
                  <a:gd name="T3" fmla="*/ 50 h 50"/>
                  <a:gd name="T4" fmla="*/ 54 w 96"/>
                  <a:gd name="T5" fmla="*/ 50 h 50"/>
                  <a:gd name="T6" fmla="*/ 96 w 96"/>
                  <a:gd name="T7" fmla="*/ 50 h 50"/>
                  <a:gd name="T8" fmla="*/ 96 w 96"/>
                  <a:gd name="T9" fmla="*/ 0 h 50"/>
                  <a:gd name="T10" fmla="*/ 54 w 96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0">
                    <a:moveTo>
                      <a:pt x="54" y="0"/>
                    </a:moveTo>
                    <a:cubicBezTo>
                      <a:pt x="26" y="0"/>
                      <a:pt x="2" y="22"/>
                      <a:pt x="0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16">
                <a:extLst>
                  <a:ext uri="{FF2B5EF4-FFF2-40B4-BE49-F238E27FC236}">
                    <a16:creationId xmlns:a16="http://schemas.microsoft.com/office/drawing/2014/main" id="{0271CC70-3AD5-B84C-B3A3-7B4C5443A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448"/>
                <a:ext cx="72" cy="426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7">
                <a:extLst>
                  <a:ext uri="{FF2B5EF4-FFF2-40B4-BE49-F238E27FC236}">
                    <a16:creationId xmlns:a16="http://schemas.microsoft.com/office/drawing/2014/main" id="{1B5E39AB-6A94-EB4D-9772-DAAA8667D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" y="1801"/>
                <a:ext cx="72" cy="144"/>
              </a:xfrm>
              <a:custGeom>
                <a:avLst/>
                <a:gdLst>
                  <a:gd name="T0" fmla="*/ 0 w 43"/>
                  <a:gd name="T1" fmla="*/ 0 h 87"/>
                  <a:gd name="T2" fmla="*/ 0 w 43"/>
                  <a:gd name="T3" fmla="*/ 87 h 87"/>
                  <a:gd name="T4" fmla="*/ 43 w 43"/>
                  <a:gd name="T5" fmla="*/ 44 h 87"/>
                  <a:gd name="T6" fmla="*/ 0 w 43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7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4" y="87"/>
                      <a:pt x="43" y="68"/>
                      <a:pt x="43" y="44"/>
                    </a:cubicBezTo>
                    <a:cubicBezTo>
                      <a:pt x="43" y="19"/>
                      <a:pt x="24" y="0"/>
                      <a:pt x="0" y="0"/>
                    </a:cubicBez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18">
                <a:extLst>
                  <a:ext uri="{FF2B5EF4-FFF2-40B4-BE49-F238E27FC236}">
                    <a16:creationId xmlns:a16="http://schemas.microsoft.com/office/drawing/2014/main" id="{2A7ABD94-6791-F142-BF64-7331BBAB5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448"/>
                <a:ext cx="72" cy="426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9">
                <a:extLst>
                  <a:ext uri="{FF2B5EF4-FFF2-40B4-BE49-F238E27FC236}">
                    <a16:creationId xmlns:a16="http://schemas.microsoft.com/office/drawing/2014/main" id="{32207AA3-333E-DA4C-A887-1AC809723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" y="1801"/>
                <a:ext cx="74" cy="144"/>
              </a:xfrm>
              <a:custGeom>
                <a:avLst/>
                <a:gdLst>
                  <a:gd name="T0" fmla="*/ 44 w 44"/>
                  <a:gd name="T1" fmla="*/ 0 h 87"/>
                  <a:gd name="T2" fmla="*/ 44 w 44"/>
                  <a:gd name="T3" fmla="*/ 87 h 87"/>
                  <a:gd name="T4" fmla="*/ 0 w 44"/>
                  <a:gd name="T5" fmla="*/ 44 h 87"/>
                  <a:gd name="T6" fmla="*/ 44 w 44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87">
                    <a:moveTo>
                      <a:pt x="44" y="0"/>
                    </a:moveTo>
                    <a:cubicBezTo>
                      <a:pt x="44" y="87"/>
                      <a:pt x="44" y="87"/>
                      <a:pt x="44" y="87"/>
                    </a:cubicBezTo>
                    <a:cubicBezTo>
                      <a:pt x="20" y="87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20">
                <a:extLst>
                  <a:ext uri="{FF2B5EF4-FFF2-40B4-BE49-F238E27FC236}">
                    <a16:creationId xmlns:a16="http://schemas.microsoft.com/office/drawing/2014/main" id="{A89231DD-13DF-124B-85BA-E3E59FA54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170"/>
                <a:ext cx="85" cy="141"/>
              </a:xfrm>
              <a:custGeom>
                <a:avLst/>
                <a:gdLst>
                  <a:gd name="T0" fmla="*/ 41 w 85"/>
                  <a:gd name="T1" fmla="*/ 141 h 141"/>
                  <a:gd name="T2" fmla="*/ 0 w 85"/>
                  <a:gd name="T3" fmla="*/ 136 h 141"/>
                  <a:gd name="T4" fmla="*/ 0 w 85"/>
                  <a:gd name="T5" fmla="*/ 0 h 141"/>
                  <a:gd name="T6" fmla="*/ 85 w 85"/>
                  <a:gd name="T7" fmla="*/ 0 h 141"/>
                  <a:gd name="T8" fmla="*/ 85 w 85"/>
                  <a:gd name="T9" fmla="*/ 141 h 141"/>
                  <a:gd name="T10" fmla="*/ 41 w 85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41">
                    <a:moveTo>
                      <a:pt x="41" y="141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1"/>
                    </a:lnTo>
                    <a:lnTo>
                      <a:pt x="41" y="141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21">
                <a:extLst>
                  <a:ext uri="{FF2B5EF4-FFF2-40B4-BE49-F238E27FC236}">
                    <a16:creationId xmlns:a16="http://schemas.microsoft.com/office/drawing/2014/main" id="{2F81EEE4-1C0D-574C-9270-72477210B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170"/>
                <a:ext cx="85" cy="74"/>
              </a:xfrm>
              <a:custGeom>
                <a:avLst/>
                <a:gdLst>
                  <a:gd name="T0" fmla="*/ 0 w 51"/>
                  <a:gd name="T1" fmla="*/ 42 h 45"/>
                  <a:gd name="T2" fmla="*/ 25 w 51"/>
                  <a:gd name="T3" fmla="*/ 45 h 45"/>
                  <a:gd name="T4" fmla="*/ 51 w 51"/>
                  <a:gd name="T5" fmla="*/ 42 h 45"/>
                  <a:gd name="T6" fmla="*/ 51 w 51"/>
                  <a:gd name="T7" fmla="*/ 0 h 45"/>
                  <a:gd name="T8" fmla="*/ 0 w 51"/>
                  <a:gd name="T9" fmla="*/ 0 h 45"/>
                  <a:gd name="T10" fmla="*/ 0 w 5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5">
                    <a:moveTo>
                      <a:pt x="0" y="42"/>
                    </a:moveTo>
                    <a:cubicBezTo>
                      <a:pt x="8" y="44"/>
                      <a:pt x="16" y="45"/>
                      <a:pt x="25" y="45"/>
                    </a:cubicBezTo>
                    <a:cubicBezTo>
                      <a:pt x="34" y="45"/>
                      <a:pt x="43" y="44"/>
                      <a:pt x="51" y="4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22">
                <a:extLst>
                  <a:ext uri="{FF2B5EF4-FFF2-40B4-BE49-F238E27FC236}">
                    <a16:creationId xmlns:a16="http://schemas.microsoft.com/office/drawing/2014/main" id="{A186B332-B0D8-0140-B154-4EF4E6870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" y="1026"/>
                <a:ext cx="198" cy="202"/>
              </a:xfrm>
              <a:custGeom>
                <a:avLst/>
                <a:gdLst>
                  <a:gd name="T0" fmla="*/ 0 w 119"/>
                  <a:gd name="T1" fmla="*/ 0 h 113"/>
                  <a:gd name="T2" fmla="*/ 0 w 119"/>
                  <a:gd name="T3" fmla="*/ 93 h 113"/>
                  <a:gd name="T4" fmla="*/ 0 w 119"/>
                  <a:gd name="T5" fmla="*/ 93 h 113"/>
                  <a:gd name="T6" fmla="*/ 59 w 119"/>
                  <a:gd name="T7" fmla="*/ 113 h 113"/>
                  <a:gd name="T8" fmla="*/ 119 w 119"/>
                  <a:gd name="T9" fmla="*/ 93 h 113"/>
                  <a:gd name="T10" fmla="*/ 119 w 119"/>
                  <a:gd name="T11" fmla="*/ 0 h 113"/>
                  <a:gd name="T12" fmla="*/ 0 w 1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13">
                    <a:moveTo>
                      <a:pt x="0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6" y="106"/>
                      <a:pt x="37" y="113"/>
                      <a:pt x="59" y="113"/>
                    </a:cubicBezTo>
                    <a:cubicBezTo>
                      <a:pt x="81" y="113"/>
                      <a:pt x="103" y="106"/>
                      <a:pt x="119" y="93"/>
                    </a:cubicBezTo>
                    <a:cubicBezTo>
                      <a:pt x="119" y="0"/>
                      <a:pt x="119" y="0"/>
                      <a:pt x="1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23">
                <a:extLst>
                  <a:ext uri="{FF2B5EF4-FFF2-40B4-BE49-F238E27FC236}">
                    <a16:creationId xmlns:a16="http://schemas.microsoft.com/office/drawing/2014/main" id="{CC51071E-D087-5B4F-AD0D-79B2113B0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946"/>
                <a:ext cx="140" cy="149"/>
              </a:xfrm>
              <a:custGeom>
                <a:avLst/>
                <a:gdLst>
                  <a:gd name="T0" fmla="*/ 84 w 84"/>
                  <a:gd name="T1" fmla="*/ 5 h 90"/>
                  <a:gd name="T2" fmla="*/ 60 w 84"/>
                  <a:gd name="T3" fmla="*/ 0 h 90"/>
                  <a:gd name="T4" fmla="*/ 0 w 84"/>
                  <a:gd name="T5" fmla="*/ 60 h 90"/>
                  <a:gd name="T6" fmla="*/ 0 w 84"/>
                  <a:gd name="T7" fmla="*/ 90 h 90"/>
                  <a:gd name="T8" fmla="*/ 84 w 84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0">
                    <a:moveTo>
                      <a:pt x="84" y="5"/>
                    </a:moveTo>
                    <a:cubicBezTo>
                      <a:pt x="77" y="2"/>
                      <a:pt x="69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44" y="85"/>
                      <a:pt x="79" y="50"/>
                      <a:pt x="84" y="5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24">
                <a:extLst>
                  <a:ext uri="{FF2B5EF4-FFF2-40B4-BE49-F238E27FC236}">
                    <a16:creationId xmlns:a16="http://schemas.microsoft.com/office/drawing/2014/main" id="{6E7BF1E8-DF84-F846-90E1-6E85D2B53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946"/>
                <a:ext cx="159" cy="149"/>
              </a:xfrm>
              <a:custGeom>
                <a:avLst/>
                <a:gdLst>
                  <a:gd name="T0" fmla="*/ 0 w 84"/>
                  <a:gd name="T1" fmla="*/ 5 h 90"/>
                  <a:gd name="T2" fmla="*/ 24 w 84"/>
                  <a:gd name="T3" fmla="*/ 0 h 90"/>
                  <a:gd name="T4" fmla="*/ 84 w 84"/>
                  <a:gd name="T5" fmla="*/ 60 h 90"/>
                  <a:gd name="T6" fmla="*/ 84 w 84"/>
                  <a:gd name="T7" fmla="*/ 90 h 90"/>
                  <a:gd name="T8" fmla="*/ 0 w 84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0">
                    <a:moveTo>
                      <a:pt x="0" y="5"/>
                    </a:moveTo>
                    <a:cubicBezTo>
                      <a:pt x="7" y="2"/>
                      <a:pt x="16" y="0"/>
                      <a:pt x="24" y="0"/>
                    </a:cubicBezTo>
                    <a:cubicBezTo>
                      <a:pt x="58" y="0"/>
                      <a:pt x="84" y="27"/>
                      <a:pt x="84" y="60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40" y="85"/>
                      <a:pt x="5" y="50"/>
                      <a:pt x="0" y="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25">
                <a:extLst>
                  <a:ext uri="{FF2B5EF4-FFF2-40B4-BE49-F238E27FC236}">
                    <a16:creationId xmlns:a16="http://schemas.microsoft.com/office/drawing/2014/main" id="{EAB96354-F387-EF4F-AC3F-4C2D41299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1267"/>
                <a:ext cx="463" cy="572"/>
              </a:xfrm>
              <a:custGeom>
                <a:avLst/>
                <a:gdLst>
                  <a:gd name="T0" fmla="*/ 219 w 278"/>
                  <a:gd name="T1" fmla="*/ 0 h 345"/>
                  <a:gd name="T2" fmla="*/ 186 w 278"/>
                  <a:gd name="T3" fmla="*/ 0 h 345"/>
                  <a:gd name="T4" fmla="*/ 140 w 278"/>
                  <a:gd name="T5" fmla="*/ 104 h 345"/>
                  <a:gd name="T6" fmla="*/ 93 w 278"/>
                  <a:gd name="T7" fmla="*/ 0 h 345"/>
                  <a:gd name="T8" fmla="*/ 58 w 278"/>
                  <a:gd name="T9" fmla="*/ 0 h 345"/>
                  <a:gd name="T10" fmla="*/ 0 w 278"/>
                  <a:gd name="T11" fmla="*/ 59 h 345"/>
                  <a:gd name="T12" fmla="*/ 0 w 278"/>
                  <a:gd name="T13" fmla="*/ 220 h 345"/>
                  <a:gd name="T14" fmla="*/ 51 w 278"/>
                  <a:gd name="T15" fmla="*/ 220 h 345"/>
                  <a:gd name="T16" fmla="*/ 51 w 278"/>
                  <a:gd name="T17" fmla="*/ 109 h 345"/>
                  <a:gd name="T18" fmla="*/ 58 w 278"/>
                  <a:gd name="T19" fmla="*/ 109 h 345"/>
                  <a:gd name="T20" fmla="*/ 59 w 278"/>
                  <a:gd name="T21" fmla="*/ 345 h 345"/>
                  <a:gd name="T22" fmla="*/ 218 w 278"/>
                  <a:gd name="T23" fmla="*/ 345 h 345"/>
                  <a:gd name="T24" fmla="*/ 219 w 278"/>
                  <a:gd name="T25" fmla="*/ 109 h 345"/>
                  <a:gd name="T26" fmla="*/ 227 w 278"/>
                  <a:gd name="T27" fmla="*/ 109 h 345"/>
                  <a:gd name="T28" fmla="*/ 227 w 278"/>
                  <a:gd name="T29" fmla="*/ 214 h 345"/>
                  <a:gd name="T30" fmla="*/ 278 w 278"/>
                  <a:gd name="T31" fmla="*/ 214 h 345"/>
                  <a:gd name="T32" fmla="*/ 278 w 278"/>
                  <a:gd name="T33" fmla="*/ 59 h 345"/>
                  <a:gd name="T34" fmla="*/ 219 w 278"/>
                  <a:gd name="T35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345">
                    <a:moveTo>
                      <a:pt x="219" y="0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40" y="104"/>
                      <a:pt x="105" y="30"/>
                      <a:pt x="9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51" y="220"/>
                      <a:pt x="51" y="220"/>
                      <a:pt x="51" y="220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345"/>
                      <a:pt x="59" y="345"/>
                      <a:pt x="59" y="345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109"/>
                      <a:pt x="219" y="109"/>
                      <a:pt x="219" y="109"/>
                    </a:cubicBezTo>
                    <a:cubicBezTo>
                      <a:pt x="227" y="109"/>
                      <a:pt x="227" y="109"/>
                      <a:pt x="227" y="109"/>
                    </a:cubicBezTo>
                    <a:cubicBezTo>
                      <a:pt x="227" y="214"/>
                      <a:pt x="227" y="214"/>
                      <a:pt x="227" y="214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59"/>
                      <a:pt x="278" y="59"/>
                      <a:pt x="278" y="59"/>
                    </a:cubicBezTo>
                    <a:cubicBezTo>
                      <a:pt x="278" y="27"/>
                      <a:pt x="251" y="0"/>
                      <a:pt x="219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26">
                <a:extLst>
                  <a:ext uri="{FF2B5EF4-FFF2-40B4-BE49-F238E27FC236}">
                    <a16:creationId xmlns:a16="http://schemas.microsoft.com/office/drawing/2014/main" id="{FC717652-FA46-6C4A-AA7F-27ED9A5C4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8" y="2311"/>
                <a:ext cx="145" cy="42"/>
              </a:xfrm>
              <a:custGeom>
                <a:avLst/>
                <a:gdLst>
                  <a:gd name="T0" fmla="*/ 46 w 87"/>
                  <a:gd name="T1" fmla="*/ 0 h 25"/>
                  <a:gd name="T2" fmla="*/ 0 w 87"/>
                  <a:gd name="T3" fmla="*/ 25 h 25"/>
                  <a:gd name="T4" fmla="*/ 59 w 87"/>
                  <a:gd name="T5" fmla="*/ 25 h 25"/>
                  <a:gd name="T6" fmla="*/ 87 w 87"/>
                  <a:gd name="T7" fmla="*/ 0 h 25"/>
                  <a:gd name="T8" fmla="*/ 46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46" y="0"/>
                    </a:moveTo>
                    <a:cubicBezTo>
                      <a:pt x="27" y="0"/>
                      <a:pt x="10" y="10"/>
                      <a:pt x="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74" y="25"/>
                      <a:pt x="86" y="14"/>
                      <a:pt x="8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27">
                <a:extLst>
                  <a:ext uri="{FF2B5EF4-FFF2-40B4-BE49-F238E27FC236}">
                    <a16:creationId xmlns:a16="http://schemas.microsoft.com/office/drawing/2014/main" id="{127C4693-753E-C140-9758-DE75058CB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311"/>
                <a:ext cx="160" cy="83"/>
              </a:xfrm>
              <a:custGeom>
                <a:avLst/>
                <a:gdLst>
                  <a:gd name="T0" fmla="*/ 55 w 96"/>
                  <a:gd name="T1" fmla="*/ 0 h 50"/>
                  <a:gd name="T2" fmla="*/ 0 w 96"/>
                  <a:gd name="T3" fmla="*/ 50 h 50"/>
                  <a:gd name="T4" fmla="*/ 55 w 96"/>
                  <a:gd name="T5" fmla="*/ 50 h 50"/>
                  <a:gd name="T6" fmla="*/ 96 w 96"/>
                  <a:gd name="T7" fmla="*/ 50 h 50"/>
                  <a:gd name="T8" fmla="*/ 96 w 96"/>
                  <a:gd name="T9" fmla="*/ 0 h 50"/>
                  <a:gd name="T10" fmla="*/ 55 w 96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0">
                    <a:moveTo>
                      <a:pt x="55" y="0"/>
                    </a:moveTo>
                    <a:cubicBezTo>
                      <a:pt x="26" y="0"/>
                      <a:pt x="3" y="22"/>
                      <a:pt x="0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28">
                <a:extLst>
                  <a:ext uri="{FF2B5EF4-FFF2-40B4-BE49-F238E27FC236}">
                    <a16:creationId xmlns:a16="http://schemas.microsoft.com/office/drawing/2014/main" id="{E0D20FAA-6146-2E41-AADD-FB466228B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" y="2311"/>
                <a:ext cx="145" cy="42"/>
              </a:xfrm>
              <a:custGeom>
                <a:avLst/>
                <a:gdLst>
                  <a:gd name="T0" fmla="*/ 46 w 87"/>
                  <a:gd name="T1" fmla="*/ 0 h 25"/>
                  <a:gd name="T2" fmla="*/ 0 w 87"/>
                  <a:gd name="T3" fmla="*/ 25 h 25"/>
                  <a:gd name="T4" fmla="*/ 59 w 87"/>
                  <a:gd name="T5" fmla="*/ 25 h 25"/>
                  <a:gd name="T6" fmla="*/ 87 w 87"/>
                  <a:gd name="T7" fmla="*/ 0 h 25"/>
                  <a:gd name="T8" fmla="*/ 46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46" y="0"/>
                    </a:moveTo>
                    <a:cubicBezTo>
                      <a:pt x="27" y="0"/>
                      <a:pt x="10" y="10"/>
                      <a:pt x="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73" y="25"/>
                      <a:pt x="85" y="14"/>
                      <a:pt x="8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32F4A19-ABA0-8A4C-98EA-C9D533BB25E6}"/>
                </a:ext>
              </a:extLst>
            </p:cNvPr>
            <p:cNvSpPr/>
            <p:nvPr/>
          </p:nvSpPr>
          <p:spPr bwMode="auto">
            <a:xfrm>
              <a:off x="2252663" y="2433265"/>
              <a:ext cx="134937" cy="44945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9" name="Isosceles Triangle 292">
              <a:extLst>
                <a:ext uri="{FF2B5EF4-FFF2-40B4-BE49-F238E27FC236}">
                  <a16:creationId xmlns:a16="http://schemas.microsoft.com/office/drawing/2014/main" id="{DD306E9C-2C09-3D4F-9377-0F3FD96039A8}"/>
                </a:ext>
              </a:extLst>
            </p:cNvPr>
            <p:cNvSpPr/>
            <p:nvPr/>
          </p:nvSpPr>
          <p:spPr bwMode="auto">
            <a:xfrm rot="10800000">
              <a:off x="2511050" y="2054342"/>
              <a:ext cx="214538" cy="237330"/>
            </a:xfrm>
            <a:prstGeom prst="triangle">
              <a:avLst/>
            </a:prstGeom>
            <a:solidFill>
              <a:srgbClr val="00D8C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883F30D-8A2E-A245-9318-66B9DFD6471C}"/>
                </a:ext>
              </a:extLst>
            </p:cNvPr>
            <p:cNvSpPr/>
            <p:nvPr/>
          </p:nvSpPr>
          <p:spPr bwMode="auto">
            <a:xfrm>
              <a:off x="2588576" y="2354261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85D6E49B-AB11-C44A-AF4F-492CE7DA08E8}"/>
                </a:ext>
              </a:extLst>
            </p:cNvPr>
            <p:cNvSpPr/>
            <p:nvPr/>
          </p:nvSpPr>
          <p:spPr bwMode="auto">
            <a:xfrm>
              <a:off x="2592547" y="2472901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50CA367-24B3-B745-AD81-A361B3618F08}"/>
                </a:ext>
              </a:extLst>
            </p:cNvPr>
            <p:cNvSpPr/>
            <p:nvPr/>
          </p:nvSpPr>
          <p:spPr bwMode="auto">
            <a:xfrm>
              <a:off x="2596516" y="2582755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895860-A10C-DA46-8683-E610E3BEC914}"/>
                </a:ext>
              </a:extLst>
            </p:cNvPr>
            <p:cNvSpPr/>
            <p:nvPr/>
          </p:nvSpPr>
          <p:spPr bwMode="auto">
            <a:xfrm>
              <a:off x="2851225" y="2492969"/>
              <a:ext cx="134937" cy="43077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B5973FF-7878-EE4C-B608-7A66DE67AED5}"/>
              </a:ext>
            </a:extLst>
          </p:cNvPr>
          <p:cNvGrpSpPr>
            <a:grpSpLocks noChangeAspect="1"/>
          </p:cNvGrpSpPr>
          <p:nvPr/>
        </p:nvGrpSpPr>
        <p:grpSpPr>
          <a:xfrm>
            <a:off x="3641407" y="424691"/>
            <a:ext cx="410200" cy="1285480"/>
            <a:chOff x="6533620" y="1624705"/>
            <a:chExt cx="700087" cy="2193925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501E3CD9-ED5D-8948-A6B2-C6DBA920AC55}"/>
                </a:ext>
              </a:extLst>
            </p:cNvPr>
            <p:cNvGrpSpPr/>
            <p:nvPr/>
          </p:nvGrpSpPr>
          <p:grpSpPr>
            <a:xfrm>
              <a:off x="6533620" y="1624705"/>
              <a:ext cx="700087" cy="2193925"/>
              <a:chOff x="6533620" y="1624705"/>
              <a:chExt cx="700087" cy="2193925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14945E65-71DB-FE4E-9421-24EE674408FF}"/>
                  </a:ext>
                </a:extLst>
              </p:cNvPr>
              <p:cNvGrpSpPr/>
              <p:nvPr/>
            </p:nvGrpSpPr>
            <p:grpSpPr>
              <a:xfrm>
                <a:off x="6533620" y="1624705"/>
                <a:ext cx="700087" cy="2193925"/>
                <a:chOff x="6533620" y="1624705"/>
                <a:chExt cx="700087" cy="2193925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DEB36216-0CFB-A542-B7B0-E6DD4E5315D6}"/>
                    </a:ext>
                  </a:extLst>
                </p:cNvPr>
                <p:cNvGrpSpPr/>
                <p:nvPr/>
              </p:nvGrpSpPr>
              <p:grpSpPr>
                <a:xfrm>
                  <a:off x="6533620" y="1624705"/>
                  <a:ext cx="700087" cy="2193925"/>
                  <a:chOff x="4748213" y="1576388"/>
                  <a:chExt cx="700087" cy="2193925"/>
                </a:xfrm>
              </p:grpSpPr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9B5096E2-86EE-5F42-91EF-0037C4AEC16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48213" y="1576388"/>
                    <a:ext cx="700087" cy="2193925"/>
                    <a:chOff x="2991" y="993"/>
                    <a:chExt cx="441" cy="1382"/>
                  </a:xfrm>
                </p:grpSpPr>
                <p:sp>
                  <p:nvSpPr>
                    <p:cNvPr id="297" name="AutoShape 39">
                      <a:extLst>
                        <a:ext uri="{FF2B5EF4-FFF2-40B4-BE49-F238E27FC236}">
                          <a16:creationId xmlns:a16="http://schemas.microsoft.com/office/drawing/2014/main" id="{131C9C4A-B6D6-3B47-BE16-B9676D72D7CE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991" y="993"/>
                      <a:ext cx="441" cy="138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" name="Freeform 41">
                      <a:extLst>
                        <a:ext uri="{FF2B5EF4-FFF2-40B4-BE49-F238E27FC236}">
                          <a16:creationId xmlns:a16="http://schemas.microsoft.com/office/drawing/2014/main" id="{B5050888-09D7-5842-9981-C6E5E8AE82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97" y="1129"/>
                      <a:ext cx="229" cy="48"/>
                    </a:xfrm>
                    <a:custGeom>
                      <a:avLst/>
                      <a:gdLst>
                        <a:gd name="T0" fmla="*/ 0 w 145"/>
                        <a:gd name="T1" fmla="*/ 23 h 30"/>
                        <a:gd name="T2" fmla="*/ 7 w 145"/>
                        <a:gd name="T3" fmla="*/ 30 h 30"/>
                        <a:gd name="T4" fmla="*/ 138 w 145"/>
                        <a:gd name="T5" fmla="*/ 30 h 30"/>
                        <a:gd name="T6" fmla="*/ 145 w 145"/>
                        <a:gd name="T7" fmla="*/ 23 h 30"/>
                        <a:gd name="T8" fmla="*/ 145 w 145"/>
                        <a:gd name="T9" fmla="*/ 7 h 30"/>
                        <a:gd name="T10" fmla="*/ 138 w 145"/>
                        <a:gd name="T11" fmla="*/ 0 h 30"/>
                        <a:gd name="T12" fmla="*/ 7 w 145"/>
                        <a:gd name="T13" fmla="*/ 0 h 30"/>
                        <a:gd name="T14" fmla="*/ 0 w 145"/>
                        <a:gd name="T15" fmla="*/ 7 h 30"/>
                        <a:gd name="T16" fmla="*/ 0 w 145"/>
                        <a:gd name="T17" fmla="*/ 23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30">
                          <a:moveTo>
                            <a:pt x="0" y="23"/>
                          </a:moveTo>
                          <a:cubicBezTo>
                            <a:pt x="0" y="27"/>
                            <a:pt x="3" y="30"/>
                            <a:pt x="7" y="30"/>
                          </a:cubicBezTo>
                          <a:cubicBezTo>
                            <a:pt x="138" y="30"/>
                            <a:pt x="138" y="30"/>
                            <a:pt x="138" y="30"/>
                          </a:cubicBezTo>
                          <a:cubicBezTo>
                            <a:pt x="142" y="30"/>
                            <a:pt x="145" y="27"/>
                            <a:pt x="145" y="23"/>
                          </a:cubicBezTo>
                          <a:cubicBezTo>
                            <a:pt x="145" y="7"/>
                            <a:pt x="145" y="7"/>
                            <a:pt x="145" y="7"/>
                          </a:cubicBezTo>
                          <a:cubicBezTo>
                            <a:pt x="145" y="3"/>
                            <a:pt x="142" y="0"/>
                            <a:pt x="138" y="0"/>
                          </a:cubicBezTo>
                          <a:cubicBezTo>
                            <a:pt x="7" y="0"/>
                            <a:pt x="7" y="0"/>
                            <a:pt x="7" y="0"/>
                          </a:cubicBezTo>
                          <a:cubicBezTo>
                            <a:pt x="3" y="0"/>
                            <a:pt x="0" y="3"/>
                            <a:pt x="0" y="7"/>
                          </a:cubicBezTo>
                          <a:lnTo>
                            <a:pt x="0" y="23"/>
                          </a:lnTo>
                          <a:close/>
                        </a:path>
                      </a:pathLst>
                    </a:custGeom>
                    <a:solidFill>
                      <a:srgbClr val="A3857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9" name="Freeform 42">
                      <a:extLst>
                        <a:ext uri="{FF2B5EF4-FFF2-40B4-BE49-F238E27FC236}">
                          <a16:creationId xmlns:a16="http://schemas.microsoft.com/office/drawing/2014/main" id="{12A3CDE9-EEEC-8045-A215-7C49E65BC5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1759"/>
                      <a:ext cx="255" cy="545"/>
                    </a:xfrm>
                    <a:custGeom>
                      <a:avLst/>
                      <a:gdLst>
                        <a:gd name="T0" fmla="*/ 0 w 255"/>
                        <a:gd name="T1" fmla="*/ 0 h 545"/>
                        <a:gd name="T2" fmla="*/ 2 w 255"/>
                        <a:gd name="T3" fmla="*/ 0 h 545"/>
                        <a:gd name="T4" fmla="*/ 67 w 255"/>
                        <a:gd name="T5" fmla="*/ 0 h 545"/>
                        <a:gd name="T6" fmla="*/ 188 w 255"/>
                        <a:gd name="T7" fmla="*/ 0 h 545"/>
                        <a:gd name="T8" fmla="*/ 255 w 255"/>
                        <a:gd name="T9" fmla="*/ 0 h 545"/>
                        <a:gd name="T10" fmla="*/ 255 w 255"/>
                        <a:gd name="T11" fmla="*/ 82 h 545"/>
                        <a:gd name="T12" fmla="*/ 255 w 255"/>
                        <a:gd name="T13" fmla="*/ 545 h 545"/>
                        <a:gd name="T14" fmla="*/ 188 w 255"/>
                        <a:gd name="T15" fmla="*/ 545 h 545"/>
                        <a:gd name="T16" fmla="*/ 188 w 255"/>
                        <a:gd name="T17" fmla="*/ 82 h 545"/>
                        <a:gd name="T18" fmla="*/ 67 w 255"/>
                        <a:gd name="T19" fmla="*/ 82 h 545"/>
                        <a:gd name="T20" fmla="*/ 67 w 255"/>
                        <a:gd name="T21" fmla="*/ 545 h 545"/>
                        <a:gd name="T22" fmla="*/ 2 w 255"/>
                        <a:gd name="T23" fmla="*/ 545 h 545"/>
                        <a:gd name="T24" fmla="*/ 2 w 255"/>
                        <a:gd name="T25" fmla="*/ 82 h 545"/>
                        <a:gd name="T26" fmla="*/ 0 w 255"/>
                        <a:gd name="T27" fmla="*/ 82 h 545"/>
                        <a:gd name="T28" fmla="*/ 0 w 255"/>
                        <a:gd name="T29" fmla="*/ 0 h 5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55" h="545">
                          <a:moveTo>
                            <a:pt x="0" y="0"/>
                          </a:moveTo>
                          <a:lnTo>
                            <a:pt x="2" y="0"/>
                          </a:lnTo>
                          <a:lnTo>
                            <a:pt x="67" y="0"/>
                          </a:lnTo>
                          <a:lnTo>
                            <a:pt x="188" y="0"/>
                          </a:lnTo>
                          <a:lnTo>
                            <a:pt x="255" y="0"/>
                          </a:lnTo>
                          <a:lnTo>
                            <a:pt x="255" y="82"/>
                          </a:lnTo>
                          <a:lnTo>
                            <a:pt x="255" y="545"/>
                          </a:lnTo>
                          <a:lnTo>
                            <a:pt x="188" y="545"/>
                          </a:lnTo>
                          <a:lnTo>
                            <a:pt x="188" y="82"/>
                          </a:lnTo>
                          <a:lnTo>
                            <a:pt x="67" y="82"/>
                          </a:lnTo>
                          <a:lnTo>
                            <a:pt x="67" y="545"/>
                          </a:lnTo>
                          <a:lnTo>
                            <a:pt x="2" y="545"/>
                          </a:lnTo>
                          <a:lnTo>
                            <a:pt x="2" y="82"/>
                          </a:lnTo>
                          <a:lnTo>
                            <a:pt x="0" y="8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0" name="Freeform 43">
                      <a:extLst>
                        <a:ext uri="{FF2B5EF4-FFF2-40B4-BE49-F238E27FC236}">
                          <a16:creationId xmlns:a16="http://schemas.microsoft.com/office/drawing/2014/main" id="{E731BDE1-A497-6446-90E9-7C1569A56B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5A5A5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Freeform 44">
                      <a:extLst>
                        <a:ext uri="{FF2B5EF4-FFF2-40B4-BE49-F238E27FC236}">
                          <a16:creationId xmlns:a16="http://schemas.microsoft.com/office/drawing/2014/main" id="{A28503DB-21A7-E442-93E6-A9DFB83732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2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5A5A5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Rectangle 45">
                      <a:extLst>
                        <a:ext uri="{FF2B5EF4-FFF2-40B4-BE49-F238E27FC236}">
                          <a16:creationId xmlns:a16="http://schemas.microsoft.com/office/drawing/2014/main" id="{EA3B1450-D503-BA4D-BA7A-A52564AEF6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51" y="1476"/>
                      <a:ext cx="68" cy="404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Freeform 46">
                      <a:extLst>
                        <a:ext uri="{FF2B5EF4-FFF2-40B4-BE49-F238E27FC236}">
                          <a16:creationId xmlns:a16="http://schemas.microsoft.com/office/drawing/2014/main" id="{C5EEB1AA-CDAF-624E-BC71-A7A1B41C9A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1" y="1811"/>
                      <a:ext cx="70" cy="138"/>
                    </a:xfrm>
                    <a:custGeom>
                      <a:avLst/>
                      <a:gdLst>
                        <a:gd name="T0" fmla="*/ 0 w 44"/>
                        <a:gd name="T1" fmla="*/ 0 h 88"/>
                        <a:gd name="T2" fmla="*/ 0 w 44"/>
                        <a:gd name="T3" fmla="*/ 88 h 88"/>
                        <a:gd name="T4" fmla="*/ 44 w 44"/>
                        <a:gd name="T5" fmla="*/ 44 h 88"/>
                        <a:gd name="T6" fmla="*/ 0 w 44"/>
                        <a:gd name="T7" fmla="*/ 0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4" h="88">
                          <a:moveTo>
                            <a:pt x="0" y="0"/>
                          </a:moveTo>
                          <a:cubicBezTo>
                            <a:pt x="0" y="88"/>
                            <a:pt x="0" y="88"/>
                            <a:pt x="0" y="88"/>
                          </a:cubicBezTo>
                          <a:cubicBezTo>
                            <a:pt x="24" y="88"/>
                            <a:pt x="44" y="68"/>
                            <a:pt x="44" y="44"/>
                          </a:cubicBezTo>
                          <a:cubicBezTo>
                            <a:pt x="44" y="20"/>
                            <a:pt x="24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4" name="Freeform 47">
                      <a:extLst>
                        <a:ext uri="{FF2B5EF4-FFF2-40B4-BE49-F238E27FC236}">
                          <a16:creationId xmlns:a16="http://schemas.microsoft.com/office/drawing/2014/main" id="{8A442509-F8B5-3D43-BCCE-BA00A58721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91" y="1307"/>
                      <a:ext cx="441" cy="452"/>
                    </a:xfrm>
                    <a:custGeom>
                      <a:avLst/>
                      <a:gdLst>
                        <a:gd name="T0" fmla="*/ 59 w 279"/>
                        <a:gd name="T1" fmla="*/ 0 h 288"/>
                        <a:gd name="T2" fmla="*/ 220 w 279"/>
                        <a:gd name="T3" fmla="*/ 0 h 288"/>
                        <a:gd name="T4" fmla="*/ 279 w 279"/>
                        <a:gd name="T5" fmla="*/ 59 h 288"/>
                        <a:gd name="T6" fmla="*/ 279 w 279"/>
                        <a:gd name="T7" fmla="*/ 109 h 288"/>
                        <a:gd name="T8" fmla="*/ 220 w 279"/>
                        <a:gd name="T9" fmla="*/ 109 h 288"/>
                        <a:gd name="T10" fmla="*/ 220 w 279"/>
                        <a:gd name="T11" fmla="*/ 288 h 288"/>
                        <a:gd name="T12" fmla="*/ 59 w 279"/>
                        <a:gd name="T13" fmla="*/ 288 h 288"/>
                        <a:gd name="T14" fmla="*/ 59 w 279"/>
                        <a:gd name="T15" fmla="*/ 109 h 288"/>
                        <a:gd name="T16" fmla="*/ 0 w 279"/>
                        <a:gd name="T17" fmla="*/ 109 h 288"/>
                        <a:gd name="T18" fmla="*/ 0 w 279"/>
                        <a:gd name="T19" fmla="*/ 59 h 288"/>
                        <a:gd name="T20" fmla="*/ 59 w 279"/>
                        <a:gd name="T21" fmla="*/ 0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9" h="288">
                          <a:moveTo>
                            <a:pt x="59" y="0"/>
                          </a:moveTo>
                          <a:cubicBezTo>
                            <a:pt x="220" y="0"/>
                            <a:pt x="220" y="0"/>
                            <a:pt x="220" y="0"/>
                          </a:cubicBezTo>
                          <a:cubicBezTo>
                            <a:pt x="252" y="0"/>
                            <a:pt x="279" y="27"/>
                            <a:pt x="279" y="59"/>
                          </a:cubicBezTo>
                          <a:cubicBezTo>
                            <a:pt x="279" y="109"/>
                            <a:pt x="279" y="109"/>
                            <a:pt x="279" y="109"/>
                          </a:cubicBezTo>
                          <a:cubicBezTo>
                            <a:pt x="220" y="109"/>
                            <a:pt x="220" y="109"/>
                            <a:pt x="220" y="109"/>
                          </a:cubicBezTo>
                          <a:cubicBezTo>
                            <a:pt x="220" y="288"/>
                            <a:pt x="220" y="288"/>
                            <a:pt x="220" y="288"/>
                          </a:cubicBezTo>
                          <a:cubicBezTo>
                            <a:pt x="59" y="288"/>
                            <a:pt x="59" y="288"/>
                            <a:pt x="59" y="288"/>
                          </a:cubicBezTo>
                          <a:cubicBezTo>
                            <a:pt x="59" y="109"/>
                            <a:pt x="59" y="109"/>
                            <a:pt x="59" y="109"/>
                          </a:cubicBezTo>
                          <a:cubicBezTo>
                            <a:pt x="0" y="109"/>
                            <a:pt x="0" y="109"/>
                            <a:pt x="0" y="109"/>
                          </a:cubicBezTo>
                          <a:cubicBezTo>
                            <a:pt x="0" y="59"/>
                            <a:pt x="0" y="59"/>
                            <a:pt x="0" y="59"/>
                          </a:cubicBezTo>
                          <a:cubicBezTo>
                            <a:pt x="0" y="27"/>
                            <a:pt x="27" y="0"/>
                            <a:pt x="59" y="0"/>
                          </a:cubicBezTo>
                          <a:close/>
                        </a:path>
                      </a:pathLst>
                    </a:custGeom>
                    <a:solidFill>
                      <a:srgbClr val="6DC2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5" name="Rectangle 48">
                      <a:extLst>
                        <a:ext uri="{FF2B5EF4-FFF2-40B4-BE49-F238E27FC236}">
                          <a16:creationId xmlns:a16="http://schemas.microsoft.com/office/drawing/2014/main" id="{695A1049-2D0F-0D4B-B3F1-D93FC5EC95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4" y="1478"/>
                      <a:ext cx="68" cy="402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6" name="Freeform 49">
                      <a:extLst>
                        <a:ext uri="{FF2B5EF4-FFF2-40B4-BE49-F238E27FC236}">
                          <a16:creationId xmlns:a16="http://schemas.microsoft.com/office/drawing/2014/main" id="{9557D58A-5805-4348-BAFF-5B3956F5B86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04" y="1812"/>
                      <a:ext cx="68" cy="137"/>
                    </a:xfrm>
                    <a:custGeom>
                      <a:avLst/>
                      <a:gdLst>
                        <a:gd name="T0" fmla="*/ 43 w 43"/>
                        <a:gd name="T1" fmla="*/ 0 h 87"/>
                        <a:gd name="T2" fmla="*/ 43 w 43"/>
                        <a:gd name="T3" fmla="*/ 87 h 87"/>
                        <a:gd name="T4" fmla="*/ 0 w 43"/>
                        <a:gd name="T5" fmla="*/ 43 h 87"/>
                        <a:gd name="T6" fmla="*/ 43 w 43"/>
                        <a:gd name="T7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3" h="87">
                          <a:moveTo>
                            <a:pt x="43" y="0"/>
                          </a:moveTo>
                          <a:cubicBezTo>
                            <a:pt x="43" y="87"/>
                            <a:pt x="43" y="87"/>
                            <a:pt x="43" y="87"/>
                          </a:cubicBezTo>
                          <a:cubicBezTo>
                            <a:pt x="19" y="87"/>
                            <a:pt x="0" y="67"/>
                            <a:pt x="0" y="43"/>
                          </a:cubicBezTo>
                          <a:cubicBezTo>
                            <a:pt x="0" y="19"/>
                            <a:pt x="19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Freeform 50">
                      <a:extLst>
                        <a:ext uri="{FF2B5EF4-FFF2-40B4-BE49-F238E27FC236}">
                          <a16:creationId xmlns:a16="http://schemas.microsoft.com/office/drawing/2014/main" id="{78EA88E2-4E37-8141-8432-11AF0B37AC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132"/>
                    </a:xfrm>
                    <a:custGeom>
                      <a:avLst/>
                      <a:gdLst>
                        <a:gd name="T0" fmla="*/ 40 w 81"/>
                        <a:gd name="T1" fmla="*/ 132 h 132"/>
                        <a:gd name="T2" fmla="*/ 81 w 81"/>
                        <a:gd name="T3" fmla="*/ 93 h 132"/>
                        <a:gd name="T4" fmla="*/ 81 w 81"/>
                        <a:gd name="T5" fmla="*/ 0 h 132"/>
                        <a:gd name="T6" fmla="*/ 0 w 81"/>
                        <a:gd name="T7" fmla="*/ 0 h 132"/>
                        <a:gd name="T8" fmla="*/ 0 w 81"/>
                        <a:gd name="T9" fmla="*/ 93 h 132"/>
                        <a:gd name="T10" fmla="*/ 40 w 81"/>
                        <a:gd name="T11" fmla="*/ 132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1" h="132">
                          <a:moveTo>
                            <a:pt x="40" y="132"/>
                          </a:moveTo>
                          <a:lnTo>
                            <a:pt x="81" y="93"/>
                          </a:lnTo>
                          <a:lnTo>
                            <a:pt x="81" y="0"/>
                          </a:lnTo>
                          <a:lnTo>
                            <a:pt x="0" y="0"/>
                          </a:lnTo>
                          <a:lnTo>
                            <a:pt x="0" y="93"/>
                          </a:lnTo>
                          <a:lnTo>
                            <a:pt x="40" y="132"/>
                          </a:ln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" name="Freeform 51">
                      <a:extLst>
                        <a:ext uri="{FF2B5EF4-FFF2-40B4-BE49-F238E27FC236}">
                          <a16:creationId xmlns:a16="http://schemas.microsoft.com/office/drawing/2014/main" id="{0E2AC93C-30A3-204F-8A35-19F4147407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71"/>
                    </a:xfrm>
                    <a:custGeom>
                      <a:avLst/>
                      <a:gdLst>
                        <a:gd name="T0" fmla="*/ 51 w 51"/>
                        <a:gd name="T1" fmla="*/ 41 h 45"/>
                        <a:gd name="T2" fmla="*/ 26 w 51"/>
                        <a:gd name="T3" fmla="*/ 45 h 45"/>
                        <a:gd name="T4" fmla="*/ 0 w 51"/>
                        <a:gd name="T5" fmla="*/ 41 h 45"/>
                        <a:gd name="T6" fmla="*/ 0 w 51"/>
                        <a:gd name="T7" fmla="*/ 0 h 45"/>
                        <a:gd name="T8" fmla="*/ 51 w 51"/>
                        <a:gd name="T9" fmla="*/ 0 h 45"/>
                        <a:gd name="T10" fmla="*/ 51 w 51"/>
                        <a:gd name="T11" fmla="*/ 41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1" h="45">
                          <a:moveTo>
                            <a:pt x="51" y="41"/>
                          </a:moveTo>
                          <a:cubicBezTo>
                            <a:pt x="43" y="43"/>
                            <a:pt x="34" y="45"/>
                            <a:pt x="26" y="45"/>
                          </a:cubicBezTo>
                          <a:cubicBezTo>
                            <a:pt x="17" y="45"/>
                            <a:pt x="8" y="43"/>
                            <a:pt x="0" y="4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51" y="0"/>
                            <a:pt x="51" y="0"/>
                            <a:pt x="51" y="0"/>
                          </a:cubicBezTo>
                          <a:lnTo>
                            <a:pt x="51" y="41"/>
                          </a:lnTo>
                          <a:close/>
                        </a:path>
                      </a:pathLst>
                    </a:custGeom>
                    <a:solidFill>
                      <a:srgbClr val="A3857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" name="Freeform 52">
                      <a:extLst>
                        <a:ext uri="{FF2B5EF4-FFF2-40B4-BE49-F238E27FC236}">
                          <a16:creationId xmlns:a16="http://schemas.microsoft.com/office/drawing/2014/main" id="{D232CA58-D8F5-CC4A-B9EB-A438F84E42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6" y="993"/>
                      <a:ext cx="191" cy="130"/>
                    </a:xfrm>
                    <a:custGeom>
                      <a:avLst/>
                      <a:gdLst>
                        <a:gd name="T0" fmla="*/ 60 w 121"/>
                        <a:gd name="T1" fmla="*/ 0 h 83"/>
                        <a:gd name="T2" fmla="*/ 121 w 121"/>
                        <a:gd name="T3" fmla="*/ 61 h 83"/>
                        <a:gd name="T4" fmla="*/ 121 w 121"/>
                        <a:gd name="T5" fmla="*/ 83 h 83"/>
                        <a:gd name="T6" fmla="*/ 0 w 121"/>
                        <a:gd name="T7" fmla="*/ 83 h 83"/>
                        <a:gd name="T8" fmla="*/ 0 w 121"/>
                        <a:gd name="T9" fmla="*/ 61 h 83"/>
                        <a:gd name="T10" fmla="*/ 60 w 121"/>
                        <a:gd name="T1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1" h="83">
                          <a:moveTo>
                            <a:pt x="60" y="0"/>
                          </a:moveTo>
                          <a:cubicBezTo>
                            <a:pt x="94" y="0"/>
                            <a:pt x="121" y="27"/>
                            <a:pt x="121" y="61"/>
                          </a:cubicBezTo>
                          <a:cubicBezTo>
                            <a:pt x="121" y="83"/>
                            <a:pt x="121" y="83"/>
                            <a:pt x="121" y="83"/>
                          </a:cubicBezTo>
                          <a:cubicBezTo>
                            <a:pt x="0" y="83"/>
                            <a:pt x="0" y="83"/>
                            <a:pt x="0" y="83"/>
                          </a:cubicBezTo>
                          <a:cubicBezTo>
                            <a:pt x="0" y="61"/>
                            <a:pt x="0" y="61"/>
                            <a:pt x="0" y="61"/>
                          </a:cubicBezTo>
                          <a:cubicBezTo>
                            <a:pt x="0" y="27"/>
                            <a:pt x="27" y="0"/>
                            <a:pt x="60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Freeform 53">
                      <a:extLst>
                        <a:ext uri="{FF2B5EF4-FFF2-40B4-BE49-F238E27FC236}">
                          <a16:creationId xmlns:a16="http://schemas.microsoft.com/office/drawing/2014/main" id="{4C47BBEC-7773-4146-90B9-F14F50BB6F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6" y="1092"/>
                      <a:ext cx="190" cy="177"/>
                    </a:xfrm>
                    <a:custGeom>
                      <a:avLst/>
                      <a:gdLst>
                        <a:gd name="T0" fmla="*/ 120 w 120"/>
                        <a:gd name="T1" fmla="*/ 0 h 113"/>
                        <a:gd name="T2" fmla="*/ 120 w 120"/>
                        <a:gd name="T3" fmla="*/ 93 h 113"/>
                        <a:gd name="T4" fmla="*/ 120 w 120"/>
                        <a:gd name="T5" fmla="*/ 93 h 113"/>
                        <a:gd name="T6" fmla="*/ 61 w 120"/>
                        <a:gd name="T7" fmla="*/ 113 h 113"/>
                        <a:gd name="T8" fmla="*/ 1 w 120"/>
                        <a:gd name="T9" fmla="*/ 93 h 113"/>
                        <a:gd name="T10" fmla="*/ 0 w 120"/>
                        <a:gd name="T11" fmla="*/ 93 h 113"/>
                        <a:gd name="T12" fmla="*/ 0 w 120"/>
                        <a:gd name="T13" fmla="*/ 0 h 113"/>
                        <a:gd name="T14" fmla="*/ 120 w 120"/>
                        <a:gd name="T15" fmla="*/ 0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20" h="113">
                          <a:moveTo>
                            <a:pt x="120" y="0"/>
                          </a:move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03" y="105"/>
                            <a:pt x="83" y="113"/>
                            <a:pt x="61" y="113"/>
                          </a:cubicBezTo>
                          <a:cubicBezTo>
                            <a:pt x="38" y="113"/>
                            <a:pt x="18" y="105"/>
                            <a:pt x="1" y="93"/>
                          </a:cubicBezTo>
                          <a:cubicBezTo>
                            <a:pt x="0" y="93"/>
                            <a:pt x="0" y="93"/>
                            <a:pt x="0" y="93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120" y="0"/>
                          </a:ln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Freeform 56">
                      <a:extLst>
                        <a:ext uri="{FF2B5EF4-FFF2-40B4-BE49-F238E27FC236}">
                          <a16:creationId xmlns:a16="http://schemas.microsoft.com/office/drawing/2014/main" id="{94CE4417-43EC-FD4B-AEC9-8DA64A69F0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62" y="1181"/>
                      <a:ext cx="98" cy="87"/>
                    </a:xfrm>
                    <a:custGeom>
                      <a:avLst/>
                      <a:gdLst>
                        <a:gd name="T0" fmla="*/ 31 w 62"/>
                        <a:gd name="T1" fmla="*/ 0 h 55"/>
                        <a:gd name="T2" fmla="*/ 0 w 62"/>
                        <a:gd name="T3" fmla="*/ 31 h 55"/>
                        <a:gd name="T4" fmla="*/ 0 w 62"/>
                        <a:gd name="T5" fmla="*/ 49 h 55"/>
                        <a:gd name="T6" fmla="*/ 1 w 62"/>
                        <a:gd name="T7" fmla="*/ 51 h 55"/>
                        <a:gd name="T8" fmla="*/ 32 w 62"/>
                        <a:gd name="T9" fmla="*/ 55 h 55"/>
                        <a:gd name="T10" fmla="*/ 62 w 62"/>
                        <a:gd name="T11" fmla="*/ 51 h 55"/>
                        <a:gd name="T12" fmla="*/ 62 w 62"/>
                        <a:gd name="T13" fmla="*/ 49 h 55"/>
                        <a:gd name="T14" fmla="*/ 62 w 62"/>
                        <a:gd name="T15" fmla="*/ 31 h 55"/>
                        <a:gd name="T16" fmla="*/ 31 w 62"/>
                        <a:gd name="T17" fmla="*/ 0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62" h="55">
                          <a:moveTo>
                            <a:pt x="31" y="0"/>
                          </a:moveTo>
                          <a:cubicBezTo>
                            <a:pt x="14" y="0"/>
                            <a:pt x="0" y="14"/>
                            <a:pt x="0" y="31"/>
                          </a:cubicBezTo>
                          <a:cubicBezTo>
                            <a:pt x="0" y="49"/>
                            <a:pt x="0" y="49"/>
                            <a:pt x="0" y="49"/>
                          </a:cubicBezTo>
                          <a:cubicBezTo>
                            <a:pt x="0" y="49"/>
                            <a:pt x="1" y="50"/>
                            <a:pt x="1" y="51"/>
                          </a:cubicBezTo>
                          <a:cubicBezTo>
                            <a:pt x="10" y="54"/>
                            <a:pt x="21" y="55"/>
                            <a:pt x="32" y="55"/>
                          </a:cubicBezTo>
                          <a:cubicBezTo>
                            <a:pt x="42" y="55"/>
                            <a:pt x="52" y="54"/>
                            <a:pt x="62" y="51"/>
                          </a:cubicBezTo>
                          <a:cubicBezTo>
                            <a:pt x="62" y="50"/>
                            <a:pt x="62" y="50"/>
                            <a:pt x="62" y="49"/>
                          </a:cubicBezTo>
                          <a:cubicBezTo>
                            <a:pt x="62" y="31"/>
                            <a:pt x="62" y="31"/>
                            <a:pt x="62" y="31"/>
                          </a:cubicBezTo>
                          <a:cubicBezTo>
                            <a:pt x="62" y="14"/>
                            <a:pt x="48" y="0"/>
                            <a:pt x="31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Freeform 57">
                      <a:extLst>
                        <a:ext uri="{FF2B5EF4-FFF2-40B4-BE49-F238E27FC236}">
                          <a16:creationId xmlns:a16="http://schemas.microsoft.com/office/drawing/2014/main" id="{9623733B-2E5E-2F48-A0C1-5B3286FD0D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82" y="1211"/>
                      <a:ext cx="59" cy="32"/>
                    </a:xfrm>
                    <a:custGeom>
                      <a:avLst/>
                      <a:gdLst>
                        <a:gd name="T0" fmla="*/ 18 w 37"/>
                        <a:gd name="T1" fmla="*/ 0 h 20"/>
                        <a:gd name="T2" fmla="*/ 0 w 37"/>
                        <a:gd name="T3" fmla="*/ 11 h 20"/>
                        <a:gd name="T4" fmla="*/ 0 w 37"/>
                        <a:gd name="T5" fmla="*/ 17 h 20"/>
                        <a:gd name="T6" fmla="*/ 19 w 37"/>
                        <a:gd name="T7" fmla="*/ 20 h 20"/>
                        <a:gd name="T8" fmla="*/ 37 w 37"/>
                        <a:gd name="T9" fmla="*/ 17 h 20"/>
                        <a:gd name="T10" fmla="*/ 37 w 37"/>
                        <a:gd name="T11" fmla="*/ 11 h 20"/>
                        <a:gd name="T12" fmla="*/ 18 w 37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7" h="20">
                          <a:moveTo>
                            <a:pt x="18" y="0"/>
                          </a:moveTo>
                          <a:cubicBezTo>
                            <a:pt x="8" y="0"/>
                            <a:pt x="0" y="1"/>
                            <a:pt x="0" y="11"/>
                          </a:cubicBezTo>
                          <a:cubicBezTo>
                            <a:pt x="0" y="11"/>
                            <a:pt x="0" y="17"/>
                            <a:pt x="0" y="17"/>
                          </a:cubicBezTo>
                          <a:cubicBezTo>
                            <a:pt x="6" y="19"/>
                            <a:pt x="12" y="20"/>
                            <a:pt x="19" y="20"/>
                          </a:cubicBezTo>
                          <a:cubicBezTo>
                            <a:pt x="25" y="20"/>
                            <a:pt x="31" y="19"/>
                            <a:pt x="37" y="17"/>
                          </a:cubicBezTo>
                          <a:cubicBezTo>
                            <a:pt x="37" y="17"/>
                            <a:pt x="37" y="11"/>
                            <a:pt x="37" y="11"/>
                          </a:cubicBezTo>
                          <a:cubicBezTo>
                            <a:pt x="37" y="1"/>
                            <a:pt x="29" y="0"/>
                            <a:pt x="18" y="0"/>
                          </a:cubicBezTo>
                          <a:close/>
                        </a:path>
                      </a:pathLst>
                    </a:custGeom>
                    <a:solidFill>
                      <a:srgbClr val="AF8D7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" name="Rectangle 58">
                      <a:extLst>
                        <a:ext uri="{FF2B5EF4-FFF2-40B4-BE49-F238E27FC236}">
                          <a16:creationId xmlns:a16="http://schemas.microsoft.com/office/drawing/2014/main" id="{DD434282-E5DE-1B4F-BBC4-89E8A3AFE1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3" y="1228"/>
                      <a:ext cx="16" cy="19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08FEC1AB-3A99-474F-8C70-3D9DAEB697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8213" y="2342962"/>
                    <a:ext cx="134937" cy="580403"/>
                  </a:xfrm>
                  <a:prstGeom prst="rect">
                    <a:avLst/>
                  </a:prstGeom>
                  <a:solidFill>
                    <a:srgbClr val="6DC2E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89AF8A23-2666-514E-9B0F-003E4DBF8E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3363" y="2333440"/>
                    <a:ext cx="134937" cy="584384"/>
                  </a:xfrm>
                  <a:prstGeom prst="rect">
                    <a:avLst/>
                  </a:prstGeom>
                  <a:solidFill>
                    <a:srgbClr val="6DC2E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96" name="Isosceles Triangle 380">
                    <a:extLst>
                      <a:ext uri="{FF2B5EF4-FFF2-40B4-BE49-F238E27FC236}">
                        <a16:creationId xmlns:a16="http://schemas.microsoft.com/office/drawing/2014/main" id="{C4A53D14-5D48-574F-ACF7-9E2711BC956B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000625" y="2074863"/>
                    <a:ext cx="195263" cy="119871"/>
                  </a:xfrm>
                  <a:prstGeom prst="triangle">
                    <a:avLst/>
                  </a:prstGeom>
                  <a:solidFill>
                    <a:srgbClr val="6DC2E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90" name="Trapezoid 289">
                  <a:extLst>
                    <a:ext uri="{FF2B5EF4-FFF2-40B4-BE49-F238E27FC236}">
                      <a16:creationId xmlns:a16="http://schemas.microsoft.com/office/drawing/2014/main" id="{A8C28B89-A9A6-6C46-9308-98354264B360}"/>
                    </a:ext>
                  </a:extLst>
                </p:cNvPr>
                <p:cNvSpPr/>
                <p:nvPr/>
              </p:nvSpPr>
              <p:spPr bwMode="auto">
                <a:xfrm>
                  <a:off x="6828220" y="2279715"/>
                  <a:ext cx="132437" cy="392562"/>
                </a:xfrm>
                <a:prstGeom prst="trapezoid">
                  <a:avLst/>
                </a:prstGeom>
                <a:solidFill>
                  <a:srgbClr val="00B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AFCF669B-BC44-CD4C-83DC-833177744C5F}"/>
                    </a:ext>
                  </a:extLst>
                </p:cNvPr>
                <p:cNvSpPr/>
                <p:nvPr/>
              </p:nvSpPr>
              <p:spPr bwMode="auto">
                <a:xfrm>
                  <a:off x="6955702" y="2256966"/>
                  <a:ext cx="114299" cy="136525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2" name="Trapezoid 291">
                  <a:extLst>
                    <a:ext uri="{FF2B5EF4-FFF2-40B4-BE49-F238E27FC236}">
                      <a16:creationId xmlns:a16="http://schemas.microsoft.com/office/drawing/2014/main" id="{630888A4-4DD7-6C4D-9339-03767338BE0E}"/>
                    </a:ext>
                  </a:extLst>
                </p:cNvPr>
                <p:cNvSpPr/>
                <p:nvPr/>
              </p:nvSpPr>
              <p:spPr bwMode="auto">
                <a:xfrm rot="10800000">
                  <a:off x="6842052" y="2176338"/>
                  <a:ext cx="104775" cy="91475"/>
                </a:xfrm>
                <a:prstGeom prst="trapezoid">
                  <a:avLst/>
                </a:prstGeom>
                <a:solidFill>
                  <a:srgbClr val="00B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8" name="Isosceles Triangle 402">
                <a:extLst>
                  <a:ext uri="{FF2B5EF4-FFF2-40B4-BE49-F238E27FC236}">
                    <a16:creationId xmlns:a16="http://schemas.microsoft.com/office/drawing/2014/main" id="{CA210CC5-2182-C645-A7E0-41B766FF35A4}"/>
                  </a:ext>
                </a:extLst>
              </p:cNvPr>
              <p:cNvSpPr/>
              <p:nvPr/>
            </p:nvSpPr>
            <p:spPr bwMode="auto">
              <a:xfrm rot="10800000">
                <a:off x="6815140" y="2123180"/>
                <a:ext cx="133954" cy="50489"/>
              </a:xfrm>
              <a:prstGeom prst="triangle">
                <a:avLst/>
              </a:prstGeom>
              <a:solidFill>
                <a:srgbClr val="C19F8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6" name="Isosceles Triangle 274">
              <a:extLst>
                <a:ext uri="{FF2B5EF4-FFF2-40B4-BE49-F238E27FC236}">
                  <a16:creationId xmlns:a16="http://schemas.microsoft.com/office/drawing/2014/main" id="{D7B1C724-2CA3-2A47-AC30-EE88C9E01469}"/>
                </a:ext>
              </a:extLst>
            </p:cNvPr>
            <p:cNvSpPr/>
            <p:nvPr/>
          </p:nvSpPr>
          <p:spPr bwMode="auto">
            <a:xfrm rot="10800000">
              <a:off x="6827837" y="2669625"/>
              <a:ext cx="132820" cy="70516"/>
            </a:xfrm>
            <a:prstGeom prst="triangl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F5ACC91-47F6-574F-AEB4-3341DC2924C2}"/>
              </a:ext>
            </a:extLst>
          </p:cNvPr>
          <p:cNvGrpSpPr>
            <a:grpSpLocks noChangeAspect="1"/>
          </p:cNvGrpSpPr>
          <p:nvPr/>
        </p:nvGrpSpPr>
        <p:grpSpPr>
          <a:xfrm>
            <a:off x="2964470" y="395204"/>
            <a:ext cx="429543" cy="1344455"/>
            <a:chOff x="6533620" y="1624705"/>
            <a:chExt cx="701145" cy="2193925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00847F5D-325C-1D4E-8001-DEF3DF480250}"/>
                </a:ext>
              </a:extLst>
            </p:cNvPr>
            <p:cNvGrpSpPr/>
            <p:nvPr/>
          </p:nvGrpSpPr>
          <p:grpSpPr>
            <a:xfrm>
              <a:off x="6533620" y="1624705"/>
              <a:ext cx="701145" cy="2193925"/>
              <a:chOff x="6533620" y="1624705"/>
              <a:chExt cx="701145" cy="2193925"/>
            </a:xfrm>
          </p:grpSpPr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B1EF070A-7D7E-AB4D-BB45-015368E18938}"/>
                  </a:ext>
                </a:extLst>
              </p:cNvPr>
              <p:cNvGrpSpPr/>
              <p:nvPr/>
            </p:nvGrpSpPr>
            <p:grpSpPr>
              <a:xfrm>
                <a:off x="6533620" y="1624705"/>
                <a:ext cx="701145" cy="2193925"/>
                <a:chOff x="6533620" y="1624705"/>
                <a:chExt cx="701145" cy="2193925"/>
              </a:xfrm>
            </p:grpSpPr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4421AE47-D8F6-FF4A-8CC8-259B7170F462}"/>
                    </a:ext>
                  </a:extLst>
                </p:cNvPr>
                <p:cNvGrpSpPr/>
                <p:nvPr/>
              </p:nvGrpSpPr>
              <p:grpSpPr>
                <a:xfrm>
                  <a:off x="6533620" y="1624705"/>
                  <a:ext cx="701145" cy="2193925"/>
                  <a:chOff x="4748213" y="1576388"/>
                  <a:chExt cx="701145" cy="2193925"/>
                </a:xfrm>
              </p:grpSpPr>
              <p:grpSp>
                <p:nvGrpSpPr>
                  <p:cNvPr id="323" name="Group 40">
                    <a:extLst>
                      <a:ext uri="{FF2B5EF4-FFF2-40B4-BE49-F238E27FC236}">
                        <a16:creationId xmlns:a16="http://schemas.microsoft.com/office/drawing/2014/main" id="{9F37020D-DFEC-EC4B-AF0B-58DE7C98794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48213" y="1576388"/>
                    <a:ext cx="700087" cy="2193925"/>
                    <a:chOff x="2991" y="993"/>
                    <a:chExt cx="441" cy="1382"/>
                  </a:xfrm>
                </p:grpSpPr>
                <p:sp>
                  <p:nvSpPr>
                    <p:cNvPr id="327" name="AutoShape 39">
                      <a:extLst>
                        <a:ext uri="{FF2B5EF4-FFF2-40B4-BE49-F238E27FC236}">
                          <a16:creationId xmlns:a16="http://schemas.microsoft.com/office/drawing/2014/main" id="{4C7CEF72-6B9D-D548-A52A-00ECEBC28E26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991" y="993"/>
                      <a:ext cx="441" cy="138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8" name="Freeform 41">
                      <a:extLst>
                        <a:ext uri="{FF2B5EF4-FFF2-40B4-BE49-F238E27FC236}">
                          <a16:creationId xmlns:a16="http://schemas.microsoft.com/office/drawing/2014/main" id="{9120DD02-9D7E-FB43-B78C-FE69E447E3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97" y="1129"/>
                      <a:ext cx="229" cy="48"/>
                    </a:xfrm>
                    <a:custGeom>
                      <a:avLst/>
                      <a:gdLst>
                        <a:gd name="T0" fmla="*/ 0 w 145"/>
                        <a:gd name="T1" fmla="*/ 23 h 30"/>
                        <a:gd name="T2" fmla="*/ 7 w 145"/>
                        <a:gd name="T3" fmla="*/ 30 h 30"/>
                        <a:gd name="T4" fmla="*/ 138 w 145"/>
                        <a:gd name="T5" fmla="*/ 30 h 30"/>
                        <a:gd name="T6" fmla="*/ 145 w 145"/>
                        <a:gd name="T7" fmla="*/ 23 h 30"/>
                        <a:gd name="T8" fmla="*/ 145 w 145"/>
                        <a:gd name="T9" fmla="*/ 7 h 30"/>
                        <a:gd name="T10" fmla="*/ 138 w 145"/>
                        <a:gd name="T11" fmla="*/ 0 h 30"/>
                        <a:gd name="T12" fmla="*/ 7 w 145"/>
                        <a:gd name="T13" fmla="*/ 0 h 30"/>
                        <a:gd name="T14" fmla="*/ 0 w 145"/>
                        <a:gd name="T15" fmla="*/ 7 h 30"/>
                        <a:gd name="T16" fmla="*/ 0 w 145"/>
                        <a:gd name="T17" fmla="*/ 23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30">
                          <a:moveTo>
                            <a:pt x="0" y="23"/>
                          </a:moveTo>
                          <a:cubicBezTo>
                            <a:pt x="0" y="27"/>
                            <a:pt x="3" y="30"/>
                            <a:pt x="7" y="30"/>
                          </a:cubicBezTo>
                          <a:cubicBezTo>
                            <a:pt x="138" y="30"/>
                            <a:pt x="138" y="30"/>
                            <a:pt x="138" y="30"/>
                          </a:cubicBezTo>
                          <a:cubicBezTo>
                            <a:pt x="142" y="30"/>
                            <a:pt x="145" y="27"/>
                            <a:pt x="145" y="23"/>
                          </a:cubicBezTo>
                          <a:cubicBezTo>
                            <a:pt x="145" y="7"/>
                            <a:pt x="145" y="7"/>
                            <a:pt x="145" y="7"/>
                          </a:cubicBezTo>
                          <a:cubicBezTo>
                            <a:pt x="145" y="3"/>
                            <a:pt x="142" y="0"/>
                            <a:pt x="138" y="0"/>
                          </a:cubicBezTo>
                          <a:cubicBezTo>
                            <a:pt x="7" y="0"/>
                            <a:pt x="7" y="0"/>
                            <a:pt x="7" y="0"/>
                          </a:cubicBezTo>
                          <a:cubicBezTo>
                            <a:pt x="3" y="0"/>
                            <a:pt x="0" y="3"/>
                            <a:pt x="0" y="7"/>
                          </a:cubicBezTo>
                          <a:lnTo>
                            <a:pt x="0" y="23"/>
                          </a:lnTo>
                          <a:close/>
                        </a:path>
                      </a:pathLst>
                    </a:custGeom>
                    <a:solidFill>
                      <a:srgbClr val="D6AC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" name="Freeform 42">
                      <a:extLst>
                        <a:ext uri="{FF2B5EF4-FFF2-40B4-BE49-F238E27FC236}">
                          <a16:creationId xmlns:a16="http://schemas.microsoft.com/office/drawing/2014/main" id="{25FA45F9-443B-F546-917A-A11329A8EB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1759"/>
                      <a:ext cx="255" cy="545"/>
                    </a:xfrm>
                    <a:custGeom>
                      <a:avLst/>
                      <a:gdLst>
                        <a:gd name="T0" fmla="*/ 0 w 255"/>
                        <a:gd name="T1" fmla="*/ 0 h 545"/>
                        <a:gd name="T2" fmla="*/ 2 w 255"/>
                        <a:gd name="T3" fmla="*/ 0 h 545"/>
                        <a:gd name="T4" fmla="*/ 67 w 255"/>
                        <a:gd name="T5" fmla="*/ 0 h 545"/>
                        <a:gd name="T6" fmla="*/ 188 w 255"/>
                        <a:gd name="T7" fmla="*/ 0 h 545"/>
                        <a:gd name="T8" fmla="*/ 255 w 255"/>
                        <a:gd name="T9" fmla="*/ 0 h 545"/>
                        <a:gd name="T10" fmla="*/ 255 w 255"/>
                        <a:gd name="T11" fmla="*/ 82 h 545"/>
                        <a:gd name="T12" fmla="*/ 255 w 255"/>
                        <a:gd name="T13" fmla="*/ 545 h 545"/>
                        <a:gd name="T14" fmla="*/ 188 w 255"/>
                        <a:gd name="T15" fmla="*/ 545 h 545"/>
                        <a:gd name="T16" fmla="*/ 188 w 255"/>
                        <a:gd name="T17" fmla="*/ 82 h 545"/>
                        <a:gd name="T18" fmla="*/ 67 w 255"/>
                        <a:gd name="T19" fmla="*/ 82 h 545"/>
                        <a:gd name="T20" fmla="*/ 67 w 255"/>
                        <a:gd name="T21" fmla="*/ 545 h 545"/>
                        <a:gd name="T22" fmla="*/ 2 w 255"/>
                        <a:gd name="T23" fmla="*/ 545 h 545"/>
                        <a:gd name="T24" fmla="*/ 2 w 255"/>
                        <a:gd name="T25" fmla="*/ 82 h 545"/>
                        <a:gd name="T26" fmla="*/ 0 w 255"/>
                        <a:gd name="T27" fmla="*/ 82 h 545"/>
                        <a:gd name="T28" fmla="*/ 0 w 255"/>
                        <a:gd name="T29" fmla="*/ 0 h 5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55" h="545">
                          <a:moveTo>
                            <a:pt x="0" y="0"/>
                          </a:moveTo>
                          <a:lnTo>
                            <a:pt x="2" y="0"/>
                          </a:lnTo>
                          <a:lnTo>
                            <a:pt x="67" y="0"/>
                          </a:lnTo>
                          <a:lnTo>
                            <a:pt x="188" y="0"/>
                          </a:lnTo>
                          <a:lnTo>
                            <a:pt x="255" y="0"/>
                          </a:lnTo>
                          <a:lnTo>
                            <a:pt x="255" y="82"/>
                          </a:lnTo>
                          <a:lnTo>
                            <a:pt x="255" y="545"/>
                          </a:lnTo>
                          <a:lnTo>
                            <a:pt x="188" y="545"/>
                          </a:lnTo>
                          <a:lnTo>
                            <a:pt x="188" y="82"/>
                          </a:lnTo>
                          <a:lnTo>
                            <a:pt x="67" y="82"/>
                          </a:lnTo>
                          <a:lnTo>
                            <a:pt x="67" y="545"/>
                          </a:lnTo>
                          <a:lnTo>
                            <a:pt x="2" y="545"/>
                          </a:lnTo>
                          <a:lnTo>
                            <a:pt x="2" y="82"/>
                          </a:lnTo>
                          <a:lnTo>
                            <a:pt x="0" y="8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633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Freeform 43">
                      <a:extLst>
                        <a:ext uri="{FF2B5EF4-FFF2-40B4-BE49-F238E27FC236}">
                          <a16:creationId xmlns:a16="http://schemas.microsoft.com/office/drawing/2014/main" id="{447DC9FD-5E41-1149-ADE2-A25D95E695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002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" name="Freeform 44">
                      <a:extLst>
                        <a:ext uri="{FF2B5EF4-FFF2-40B4-BE49-F238E27FC236}">
                          <a16:creationId xmlns:a16="http://schemas.microsoft.com/office/drawing/2014/main" id="{B1089552-195C-0249-9455-D21E23436E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2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002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2" name="Rectangle 45">
                      <a:extLst>
                        <a:ext uri="{FF2B5EF4-FFF2-40B4-BE49-F238E27FC236}">
                          <a16:creationId xmlns:a16="http://schemas.microsoft.com/office/drawing/2014/main" id="{36896F02-F4A3-774B-86D3-0184A2CB15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51" y="1476"/>
                      <a:ext cx="68" cy="404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" name="Freeform 46">
                      <a:extLst>
                        <a:ext uri="{FF2B5EF4-FFF2-40B4-BE49-F238E27FC236}">
                          <a16:creationId xmlns:a16="http://schemas.microsoft.com/office/drawing/2014/main" id="{621D24E7-AFF2-ED46-B4D6-337281B553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1" y="1811"/>
                      <a:ext cx="70" cy="138"/>
                    </a:xfrm>
                    <a:custGeom>
                      <a:avLst/>
                      <a:gdLst>
                        <a:gd name="T0" fmla="*/ 0 w 44"/>
                        <a:gd name="T1" fmla="*/ 0 h 88"/>
                        <a:gd name="T2" fmla="*/ 0 w 44"/>
                        <a:gd name="T3" fmla="*/ 88 h 88"/>
                        <a:gd name="T4" fmla="*/ 44 w 44"/>
                        <a:gd name="T5" fmla="*/ 44 h 88"/>
                        <a:gd name="T6" fmla="*/ 0 w 44"/>
                        <a:gd name="T7" fmla="*/ 0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4" h="88">
                          <a:moveTo>
                            <a:pt x="0" y="0"/>
                          </a:moveTo>
                          <a:cubicBezTo>
                            <a:pt x="0" y="88"/>
                            <a:pt x="0" y="88"/>
                            <a:pt x="0" y="88"/>
                          </a:cubicBezTo>
                          <a:cubicBezTo>
                            <a:pt x="24" y="88"/>
                            <a:pt x="44" y="68"/>
                            <a:pt x="44" y="44"/>
                          </a:cubicBezTo>
                          <a:cubicBezTo>
                            <a:pt x="44" y="20"/>
                            <a:pt x="24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4" name="Freeform 47">
                      <a:extLst>
                        <a:ext uri="{FF2B5EF4-FFF2-40B4-BE49-F238E27FC236}">
                          <a16:creationId xmlns:a16="http://schemas.microsoft.com/office/drawing/2014/main" id="{66CEEA84-2DA5-3C40-8037-5AE63F7716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91" y="1307"/>
                      <a:ext cx="441" cy="452"/>
                    </a:xfrm>
                    <a:custGeom>
                      <a:avLst/>
                      <a:gdLst>
                        <a:gd name="T0" fmla="*/ 59 w 279"/>
                        <a:gd name="T1" fmla="*/ 0 h 288"/>
                        <a:gd name="T2" fmla="*/ 220 w 279"/>
                        <a:gd name="T3" fmla="*/ 0 h 288"/>
                        <a:gd name="T4" fmla="*/ 279 w 279"/>
                        <a:gd name="T5" fmla="*/ 59 h 288"/>
                        <a:gd name="T6" fmla="*/ 279 w 279"/>
                        <a:gd name="T7" fmla="*/ 109 h 288"/>
                        <a:gd name="T8" fmla="*/ 220 w 279"/>
                        <a:gd name="T9" fmla="*/ 109 h 288"/>
                        <a:gd name="T10" fmla="*/ 220 w 279"/>
                        <a:gd name="T11" fmla="*/ 288 h 288"/>
                        <a:gd name="T12" fmla="*/ 59 w 279"/>
                        <a:gd name="T13" fmla="*/ 288 h 288"/>
                        <a:gd name="T14" fmla="*/ 59 w 279"/>
                        <a:gd name="T15" fmla="*/ 109 h 288"/>
                        <a:gd name="T16" fmla="*/ 0 w 279"/>
                        <a:gd name="T17" fmla="*/ 109 h 288"/>
                        <a:gd name="T18" fmla="*/ 0 w 279"/>
                        <a:gd name="T19" fmla="*/ 59 h 288"/>
                        <a:gd name="T20" fmla="*/ 59 w 279"/>
                        <a:gd name="T21" fmla="*/ 0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9" h="288">
                          <a:moveTo>
                            <a:pt x="59" y="0"/>
                          </a:moveTo>
                          <a:cubicBezTo>
                            <a:pt x="220" y="0"/>
                            <a:pt x="220" y="0"/>
                            <a:pt x="220" y="0"/>
                          </a:cubicBezTo>
                          <a:cubicBezTo>
                            <a:pt x="252" y="0"/>
                            <a:pt x="279" y="27"/>
                            <a:pt x="279" y="59"/>
                          </a:cubicBezTo>
                          <a:cubicBezTo>
                            <a:pt x="279" y="109"/>
                            <a:pt x="279" y="109"/>
                            <a:pt x="279" y="109"/>
                          </a:cubicBezTo>
                          <a:cubicBezTo>
                            <a:pt x="220" y="109"/>
                            <a:pt x="220" y="109"/>
                            <a:pt x="220" y="109"/>
                          </a:cubicBezTo>
                          <a:cubicBezTo>
                            <a:pt x="220" y="288"/>
                            <a:pt x="220" y="288"/>
                            <a:pt x="220" y="288"/>
                          </a:cubicBezTo>
                          <a:cubicBezTo>
                            <a:pt x="59" y="288"/>
                            <a:pt x="59" y="288"/>
                            <a:pt x="59" y="288"/>
                          </a:cubicBezTo>
                          <a:cubicBezTo>
                            <a:pt x="59" y="109"/>
                            <a:pt x="59" y="109"/>
                            <a:pt x="59" y="109"/>
                          </a:cubicBezTo>
                          <a:cubicBezTo>
                            <a:pt x="0" y="109"/>
                            <a:pt x="0" y="109"/>
                            <a:pt x="0" y="109"/>
                          </a:cubicBezTo>
                          <a:cubicBezTo>
                            <a:pt x="0" y="59"/>
                            <a:pt x="0" y="59"/>
                            <a:pt x="0" y="59"/>
                          </a:cubicBezTo>
                          <a:cubicBezTo>
                            <a:pt x="0" y="27"/>
                            <a:pt x="27" y="0"/>
                            <a:pt x="59" y="0"/>
                          </a:cubicBezTo>
                          <a:close/>
                        </a:path>
                      </a:pathLst>
                    </a:custGeom>
                    <a:solidFill>
                      <a:srgbClr val="BAD8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48">
                      <a:extLst>
                        <a:ext uri="{FF2B5EF4-FFF2-40B4-BE49-F238E27FC236}">
                          <a16:creationId xmlns:a16="http://schemas.microsoft.com/office/drawing/2014/main" id="{4B01D595-7F72-814B-8C13-B73ADC0BC9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4" y="1478"/>
                      <a:ext cx="68" cy="402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Freeform 49">
                      <a:extLst>
                        <a:ext uri="{FF2B5EF4-FFF2-40B4-BE49-F238E27FC236}">
                          <a16:creationId xmlns:a16="http://schemas.microsoft.com/office/drawing/2014/main" id="{477EDA9A-63B4-7F47-843B-5DFAE0F6EA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04" y="1812"/>
                      <a:ext cx="68" cy="137"/>
                    </a:xfrm>
                    <a:custGeom>
                      <a:avLst/>
                      <a:gdLst>
                        <a:gd name="T0" fmla="*/ 43 w 43"/>
                        <a:gd name="T1" fmla="*/ 0 h 87"/>
                        <a:gd name="T2" fmla="*/ 43 w 43"/>
                        <a:gd name="T3" fmla="*/ 87 h 87"/>
                        <a:gd name="T4" fmla="*/ 0 w 43"/>
                        <a:gd name="T5" fmla="*/ 43 h 87"/>
                        <a:gd name="T6" fmla="*/ 43 w 43"/>
                        <a:gd name="T7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3" h="87">
                          <a:moveTo>
                            <a:pt x="43" y="0"/>
                          </a:moveTo>
                          <a:cubicBezTo>
                            <a:pt x="43" y="87"/>
                            <a:pt x="43" y="87"/>
                            <a:pt x="43" y="87"/>
                          </a:cubicBezTo>
                          <a:cubicBezTo>
                            <a:pt x="19" y="87"/>
                            <a:pt x="0" y="67"/>
                            <a:pt x="0" y="43"/>
                          </a:cubicBezTo>
                          <a:cubicBezTo>
                            <a:pt x="0" y="19"/>
                            <a:pt x="19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7" name="Freeform 50">
                      <a:extLst>
                        <a:ext uri="{FF2B5EF4-FFF2-40B4-BE49-F238E27FC236}">
                          <a16:creationId xmlns:a16="http://schemas.microsoft.com/office/drawing/2014/main" id="{2AB752E9-0182-4D4D-A882-D2E123DA22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132"/>
                    </a:xfrm>
                    <a:custGeom>
                      <a:avLst/>
                      <a:gdLst>
                        <a:gd name="T0" fmla="*/ 40 w 81"/>
                        <a:gd name="T1" fmla="*/ 132 h 132"/>
                        <a:gd name="T2" fmla="*/ 81 w 81"/>
                        <a:gd name="T3" fmla="*/ 93 h 132"/>
                        <a:gd name="T4" fmla="*/ 81 w 81"/>
                        <a:gd name="T5" fmla="*/ 0 h 132"/>
                        <a:gd name="T6" fmla="*/ 0 w 81"/>
                        <a:gd name="T7" fmla="*/ 0 h 132"/>
                        <a:gd name="T8" fmla="*/ 0 w 81"/>
                        <a:gd name="T9" fmla="*/ 93 h 132"/>
                        <a:gd name="T10" fmla="*/ 40 w 81"/>
                        <a:gd name="T11" fmla="*/ 132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1" h="132">
                          <a:moveTo>
                            <a:pt x="40" y="132"/>
                          </a:moveTo>
                          <a:lnTo>
                            <a:pt x="81" y="93"/>
                          </a:lnTo>
                          <a:lnTo>
                            <a:pt x="81" y="0"/>
                          </a:lnTo>
                          <a:lnTo>
                            <a:pt x="0" y="0"/>
                          </a:lnTo>
                          <a:lnTo>
                            <a:pt x="0" y="93"/>
                          </a:lnTo>
                          <a:lnTo>
                            <a:pt x="40" y="132"/>
                          </a:ln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Freeform 51">
                      <a:extLst>
                        <a:ext uri="{FF2B5EF4-FFF2-40B4-BE49-F238E27FC236}">
                          <a16:creationId xmlns:a16="http://schemas.microsoft.com/office/drawing/2014/main" id="{215D7974-8F55-774C-9D5C-81CD46C204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71"/>
                    </a:xfrm>
                    <a:custGeom>
                      <a:avLst/>
                      <a:gdLst>
                        <a:gd name="T0" fmla="*/ 51 w 51"/>
                        <a:gd name="T1" fmla="*/ 41 h 45"/>
                        <a:gd name="T2" fmla="*/ 26 w 51"/>
                        <a:gd name="T3" fmla="*/ 45 h 45"/>
                        <a:gd name="T4" fmla="*/ 0 w 51"/>
                        <a:gd name="T5" fmla="*/ 41 h 45"/>
                        <a:gd name="T6" fmla="*/ 0 w 51"/>
                        <a:gd name="T7" fmla="*/ 0 h 45"/>
                        <a:gd name="T8" fmla="*/ 51 w 51"/>
                        <a:gd name="T9" fmla="*/ 0 h 45"/>
                        <a:gd name="T10" fmla="*/ 51 w 51"/>
                        <a:gd name="T11" fmla="*/ 41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1" h="45">
                          <a:moveTo>
                            <a:pt x="51" y="41"/>
                          </a:moveTo>
                          <a:cubicBezTo>
                            <a:pt x="43" y="43"/>
                            <a:pt x="34" y="45"/>
                            <a:pt x="26" y="45"/>
                          </a:cubicBezTo>
                          <a:cubicBezTo>
                            <a:pt x="17" y="45"/>
                            <a:pt x="8" y="43"/>
                            <a:pt x="0" y="4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51" y="0"/>
                            <a:pt x="51" y="0"/>
                            <a:pt x="51" y="0"/>
                          </a:cubicBezTo>
                          <a:lnTo>
                            <a:pt x="51" y="41"/>
                          </a:lnTo>
                          <a:close/>
                        </a:path>
                      </a:pathLst>
                    </a:custGeom>
                    <a:solidFill>
                      <a:srgbClr val="D6AC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" name="Freeform 52">
                      <a:extLst>
                        <a:ext uri="{FF2B5EF4-FFF2-40B4-BE49-F238E27FC236}">
                          <a16:creationId xmlns:a16="http://schemas.microsoft.com/office/drawing/2014/main" id="{FECEFB26-E229-174F-AA5F-2279DF5592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5" y="994"/>
                      <a:ext cx="191" cy="130"/>
                    </a:xfrm>
                    <a:custGeom>
                      <a:avLst/>
                      <a:gdLst>
                        <a:gd name="T0" fmla="*/ 60 w 121"/>
                        <a:gd name="T1" fmla="*/ 0 h 83"/>
                        <a:gd name="T2" fmla="*/ 121 w 121"/>
                        <a:gd name="T3" fmla="*/ 61 h 83"/>
                        <a:gd name="T4" fmla="*/ 121 w 121"/>
                        <a:gd name="T5" fmla="*/ 83 h 83"/>
                        <a:gd name="T6" fmla="*/ 0 w 121"/>
                        <a:gd name="T7" fmla="*/ 83 h 83"/>
                        <a:gd name="T8" fmla="*/ 0 w 121"/>
                        <a:gd name="T9" fmla="*/ 61 h 83"/>
                        <a:gd name="T10" fmla="*/ 60 w 121"/>
                        <a:gd name="T1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1" h="83">
                          <a:moveTo>
                            <a:pt x="60" y="0"/>
                          </a:moveTo>
                          <a:cubicBezTo>
                            <a:pt x="94" y="0"/>
                            <a:pt x="121" y="27"/>
                            <a:pt x="121" y="61"/>
                          </a:cubicBezTo>
                          <a:cubicBezTo>
                            <a:pt x="121" y="83"/>
                            <a:pt x="121" y="83"/>
                            <a:pt x="121" y="83"/>
                          </a:cubicBezTo>
                          <a:cubicBezTo>
                            <a:pt x="0" y="83"/>
                            <a:pt x="0" y="83"/>
                            <a:pt x="0" y="83"/>
                          </a:cubicBezTo>
                          <a:cubicBezTo>
                            <a:pt x="0" y="61"/>
                            <a:pt x="0" y="61"/>
                            <a:pt x="0" y="61"/>
                          </a:cubicBezTo>
                          <a:cubicBezTo>
                            <a:pt x="0" y="27"/>
                            <a:pt x="27" y="0"/>
                            <a:pt x="60" y="0"/>
                          </a:cubicBezTo>
                          <a:close/>
                        </a:path>
                      </a:pathLst>
                    </a:custGeom>
                    <a:solidFill>
                      <a:srgbClr val="FFCC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" name="Freeform 53">
                      <a:extLst>
                        <a:ext uri="{FF2B5EF4-FFF2-40B4-BE49-F238E27FC236}">
                          <a16:creationId xmlns:a16="http://schemas.microsoft.com/office/drawing/2014/main" id="{DE3C975E-20DE-3A4E-BFE7-7D18B6996F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6" y="1092"/>
                      <a:ext cx="190" cy="177"/>
                    </a:xfrm>
                    <a:custGeom>
                      <a:avLst/>
                      <a:gdLst>
                        <a:gd name="T0" fmla="*/ 120 w 120"/>
                        <a:gd name="T1" fmla="*/ 0 h 113"/>
                        <a:gd name="T2" fmla="*/ 120 w 120"/>
                        <a:gd name="T3" fmla="*/ 93 h 113"/>
                        <a:gd name="T4" fmla="*/ 120 w 120"/>
                        <a:gd name="T5" fmla="*/ 93 h 113"/>
                        <a:gd name="T6" fmla="*/ 61 w 120"/>
                        <a:gd name="T7" fmla="*/ 113 h 113"/>
                        <a:gd name="T8" fmla="*/ 1 w 120"/>
                        <a:gd name="T9" fmla="*/ 93 h 113"/>
                        <a:gd name="T10" fmla="*/ 0 w 120"/>
                        <a:gd name="T11" fmla="*/ 93 h 113"/>
                        <a:gd name="T12" fmla="*/ 0 w 120"/>
                        <a:gd name="T13" fmla="*/ 0 h 113"/>
                        <a:gd name="T14" fmla="*/ 120 w 120"/>
                        <a:gd name="T15" fmla="*/ 0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20" h="113">
                          <a:moveTo>
                            <a:pt x="120" y="0"/>
                          </a:move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03" y="105"/>
                            <a:pt x="83" y="113"/>
                            <a:pt x="61" y="113"/>
                          </a:cubicBezTo>
                          <a:cubicBezTo>
                            <a:pt x="38" y="113"/>
                            <a:pt x="18" y="105"/>
                            <a:pt x="1" y="93"/>
                          </a:cubicBezTo>
                          <a:cubicBezTo>
                            <a:pt x="0" y="93"/>
                            <a:pt x="0" y="93"/>
                            <a:pt x="0" y="93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120" y="0"/>
                          </a:ln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712124F2-6F23-3D44-9E9F-CF58CF547E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8213" y="2342962"/>
                    <a:ext cx="134937" cy="580403"/>
                  </a:xfrm>
                  <a:prstGeom prst="rect">
                    <a:avLst/>
                  </a:prstGeom>
                  <a:solidFill>
                    <a:srgbClr val="BAD80A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A8860532-E337-1440-89D4-72BCF13250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4421" y="2333440"/>
                    <a:ext cx="134937" cy="584384"/>
                  </a:xfrm>
                  <a:prstGeom prst="rect">
                    <a:avLst/>
                  </a:prstGeom>
                  <a:solidFill>
                    <a:srgbClr val="BAD80A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26" name="Isosceles Triangle 522">
                    <a:extLst>
                      <a:ext uri="{FF2B5EF4-FFF2-40B4-BE49-F238E27FC236}">
                        <a16:creationId xmlns:a16="http://schemas.microsoft.com/office/drawing/2014/main" id="{14E7FA2E-17AC-FD48-AE64-E305E8251A1A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000625" y="2074863"/>
                    <a:ext cx="195263" cy="119871"/>
                  </a:xfrm>
                  <a:prstGeom prst="triangle">
                    <a:avLst/>
                  </a:prstGeom>
                  <a:solidFill>
                    <a:srgbClr val="BAD80A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320" name="Trapezoid 319">
                  <a:extLst>
                    <a:ext uri="{FF2B5EF4-FFF2-40B4-BE49-F238E27FC236}">
                      <a16:creationId xmlns:a16="http://schemas.microsoft.com/office/drawing/2014/main" id="{8F2CFC7B-7B39-AD44-B28E-F6DCFEB0B063}"/>
                    </a:ext>
                  </a:extLst>
                </p:cNvPr>
                <p:cNvSpPr/>
                <p:nvPr/>
              </p:nvSpPr>
              <p:spPr bwMode="auto">
                <a:xfrm>
                  <a:off x="6828220" y="2279715"/>
                  <a:ext cx="132437" cy="392562"/>
                </a:xfrm>
                <a:prstGeom prst="trapezoid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CD611D03-BB16-2F4C-B62B-6DD458334848}"/>
                    </a:ext>
                  </a:extLst>
                </p:cNvPr>
                <p:cNvSpPr/>
                <p:nvPr/>
              </p:nvSpPr>
              <p:spPr bwMode="auto">
                <a:xfrm>
                  <a:off x="6955702" y="2256966"/>
                  <a:ext cx="114299" cy="136525"/>
                </a:xfrm>
                <a:prstGeom prst="rect">
                  <a:avLst/>
                </a:prstGeom>
                <a:noFill/>
                <a:ln w="6350">
                  <a:solidFill>
                    <a:srgbClr val="CCFF3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2" name="Trapezoid 321">
                  <a:extLst>
                    <a:ext uri="{FF2B5EF4-FFF2-40B4-BE49-F238E27FC236}">
                      <a16:creationId xmlns:a16="http://schemas.microsoft.com/office/drawing/2014/main" id="{A4168587-3094-0F48-B776-B1D66413502C}"/>
                    </a:ext>
                  </a:extLst>
                </p:cNvPr>
                <p:cNvSpPr/>
                <p:nvPr/>
              </p:nvSpPr>
              <p:spPr bwMode="auto">
                <a:xfrm rot="10800000">
                  <a:off x="6842052" y="2176338"/>
                  <a:ext cx="104775" cy="91475"/>
                </a:xfrm>
                <a:prstGeom prst="trapezoid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18" name="Isosceles Triangle 504">
                <a:extLst>
                  <a:ext uri="{FF2B5EF4-FFF2-40B4-BE49-F238E27FC236}">
                    <a16:creationId xmlns:a16="http://schemas.microsoft.com/office/drawing/2014/main" id="{4CB053D4-7707-8744-B1AE-DAB5F8CFFF65}"/>
                  </a:ext>
                </a:extLst>
              </p:cNvPr>
              <p:cNvSpPr/>
              <p:nvPr/>
            </p:nvSpPr>
            <p:spPr bwMode="auto">
              <a:xfrm rot="10800000">
                <a:off x="6815140" y="2123180"/>
                <a:ext cx="133954" cy="50489"/>
              </a:xfrm>
              <a:prstGeom prst="triangle">
                <a:avLst/>
              </a:prstGeom>
              <a:solidFill>
                <a:srgbClr val="E5C7B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16" name="Isosceles Triangle 502">
              <a:extLst>
                <a:ext uri="{FF2B5EF4-FFF2-40B4-BE49-F238E27FC236}">
                  <a16:creationId xmlns:a16="http://schemas.microsoft.com/office/drawing/2014/main" id="{CA64BDCF-EEBA-3347-8697-EC6B23EDE728}"/>
                </a:ext>
              </a:extLst>
            </p:cNvPr>
            <p:cNvSpPr/>
            <p:nvPr/>
          </p:nvSpPr>
          <p:spPr bwMode="auto">
            <a:xfrm rot="10800000">
              <a:off x="6827837" y="2670845"/>
              <a:ext cx="133434" cy="70516"/>
            </a:xfrm>
            <a:prstGeom prst="triangle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4">
            <a:extLst>
              <a:ext uri="{FF2B5EF4-FFF2-40B4-BE49-F238E27FC236}">
                <a16:creationId xmlns:a16="http://schemas.microsoft.com/office/drawing/2014/main" id="{EFCA323D-ED84-724E-8D94-034B1DE01B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24982" y="418469"/>
            <a:ext cx="417093" cy="1297924"/>
            <a:chOff x="5069" y="2299"/>
            <a:chExt cx="465" cy="1447"/>
          </a:xfrm>
        </p:grpSpPr>
        <p:sp>
          <p:nvSpPr>
            <p:cNvPr id="342" name="AutoShape 3">
              <a:extLst>
                <a:ext uri="{FF2B5EF4-FFF2-40B4-BE49-F238E27FC236}">
                  <a16:creationId xmlns:a16="http://schemas.microsoft.com/office/drawing/2014/main" id="{085BA8E1-DF2C-D04F-9DB0-C1E5D399354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69" y="2299"/>
              <a:ext cx="465" cy="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5">
              <a:extLst>
                <a:ext uri="{FF2B5EF4-FFF2-40B4-BE49-F238E27FC236}">
                  <a16:creationId xmlns:a16="http://schemas.microsoft.com/office/drawing/2014/main" id="{559A0023-AAAA-7448-974F-04BFF660B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2547"/>
              <a:ext cx="200" cy="119"/>
            </a:xfrm>
            <a:prstGeom prst="rect">
              <a:avLst/>
            </a:pr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6">
              <a:extLst>
                <a:ext uri="{FF2B5EF4-FFF2-40B4-BE49-F238E27FC236}">
                  <a16:creationId xmlns:a16="http://schemas.microsoft.com/office/drawing/2014/main" id="{BC9DACFE-3586-9941-9508-1AF3D0FF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2433"/>
              <a:ext cx="243" cy="50"/>
            </a:xfrm>
            <a:custGeom>
              <a:avLst/>
              <a:gdLst>
                <a:gd name="T0" fmla="*/ 146 w 146"/>
                <a:gd name="T1" fmla="*/ 23 h 30"/>
                <a:gd name="T2" fmla="*/ 139 w 146"/>
                <a:gd name="T3" fmla="*/ 30 h 30"/>
                <a:gd name="T4" fmla="*/ 8 w 146"/>
                <a:gd name="T5" fmla="*/ 30 h 30"/>
                <a:gd name="T6" fmla="*/ 0 w 146"/>
                <a:gd name="T7" fmla="*/ 23 h 30"/>
                <a:gd name="T8" fmla="*/ 0 w 146"/>
                <a:gd name="T9" fmla="*/ 7 h 30"/>
                <a:gd name="T10" fmla="*/ 8 w 146"/>
                <a:gd name="T11" fmla="*/ 0 h 30"/>
                <a:gd name="T12" fmla="*/ 139 w 146"/>
                <a:gd name="T13" fmla="*/ 0 h 30"/>
                <a:gd name="T14" fmla="*/ 146 w 146"/>
                <a:gd name="T15" fmla="*/ 7 h 30"/>
                <a:gd name="T16" fmla="*/ 146 w 146"/>
                <a:gd name="T1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0">
                  <a:moveTo>
                    <a:pt x="146" y="23"/>
                  </a:moveTo>
                  <a:cubicBezTo>
                    <a:pt x="146" y="27"/>
                    <a:pt x="143" y="30"/>
                    <a:pt x="13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3" y="0"/>
                    <a:pt x="146" y="3"/>
                    <a:pt x="146" y="7"/>
                  </a:cubicBezTo>
                  <a:lnTo>
                    <a:pt x="146" y="23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7">
              <a:extLst>
                <a:ext uri="{FF2B5EF4-FFF2-40B4-BE49-F238E27FC236}">
                  <a16:creationId xmlns:a16="http://schemas.microsoft.com/office/drawing/2014/main" id="{E251FB34-8ACC-B54D-A2A9-EA656624D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620"/>
              <a:ext cx="245" cy="108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8">
              <a:extLst>
                <a:ext uri="{FF2B5EF4-FFF2-40B4-BE49-F238E27FC236}">
                  <a16:creationId xmlns:a16="http://schemas.microsoft.com/office/drawing/2014/main" id="{6B962A1A-DD2E-0548-B9C4-80C5AD9C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097"/>
              <a:ext cx="268" cy="87"/>
            </a:xfrm>
            <a:prstGeom prst="rect">
              <a:avLst/>
            </a:prstGeom>
            <a:solidFill>
              <a:srgbClr val="21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9">
              <a:extLst>
                <a:ext uri="{FF2B5EF4-FFF2-40B4-BE49-F238E27FC236}">
                  <a16:creationId xmlns:a16="http://schemas.microsoft.com/office/drawing/2014/main" id="{1D288DC3-EE99-8A4A-80A8-C74E2205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097"/>
              <a:ext cx="68" cy="576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">
              <a:extLst>
                <a:ext uri="{FF2B5EF4-FFF2-40B4-BE49-F238E27FC236}">
                  <a16:creationId xmlns:a16="http://schemas.microsoft.com/office/drawing/2014/main" id="{8315DD8A-D43A-D14B-A427-8504B24A3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3663"/>
              <a:ext cx="160" cy="83"/>
            </a:xfrm>
            <a:custGeom>
              <a:avLst/>
              <a:gdLst>
                <a:gd name="T0" fmla="*/ 54 w 96"/>
                <a:gd name="T1" fmla="*/ 0 h 50"/>
                <a:gd name="T2" fmla="*/ 0 w 96"/>
                <a:gd name="T3" fmla="*/ 50 h 50"/>
                <a:gd name="T4" fmla="*/ 54 w 96"/>
                <a:gd name="T5" fmla="*/ 50 h 50"/>
                <a:gd name="T6" fmla="*/ 96 w 96"/>
                <a:gd name="T7" fmla="*/ 50 h 50"/>
                <a:gd name="T8" fmla="*/ 96 w 96"/>
                <a:gd name="T9" fmla="*/ 0 h 50"/>
                <a:gd name="T10" fmla="*/ 54 w 96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0">
                  <a:moveTo>
                    <a:pt x="54" y="0"/>
                  </a:moveTo>
                  <a:cubicBezTo>
                    <a:pt x="26" y="0"/>
                    <a:pt x="2" y="22"/>
                    <a:pt x="0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11">
              <a:extLst>
                <a:ext uri="{FF2B5EF4-FFF2-40B4-BE49-F238E27FC236}">
                  <a16:creationId xmlns:a16="http://schemas.microsoft.com/office/drawing/2014/main" id="{0D6DF3FD-23E0-EC4E-A97E-D3862C35F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9" y="3097"/>
              <a:ext cx="68" cy="576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2">
              <a:extLst>
                <a:ext uri="{FF2B5EF4-FFF2-40B4-BE49-F238E27FC236}">
                  <a16:creationId xmlns:a16="http://schemas.microsoft.com/office/drawing/2014/main" id="{646D3EEA-8C31-B544-A935-682634E03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" y="2800"/>
              <a:ext cx="72" cy="424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">
              <a:extLst>
                <a:ext uri="{FF2B5EF4-FFF2-40B4-BE49-F238E27FC236}">
                  <a16:creationId xmlns:a16="http://schemas.microsoft.com/office/drawing/2014/main" id="{02D5DCFB-475D-6D46-A1E8-ED7C040AE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" y="3153"/>
              <a:ext cx="73" cy="144"/>
            </a:xfrm>
            <a:custGeom>
              <a:avLst/>
              <a:gdLst>
                <a:gd name="T0" fmla="*/ 0 w 44"/>
                <a:gd name="T1" fmla="*/ 0 h 87"/>
                <a:gd name="T2" fmla="*/ 0 w 44"/>
                <a:gd name="T3" fmla="*/ 87 h 87"/>
                <a:gd name="T4" fmla="*/ 44 w 44"/>
                <a:gd name="T5" fmla="*/ 43 h 87"/>
                <a:gd name="T6" fmla="*/ 0 w 44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7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5" y="87"/>
                    <a:pt x="44" y="67"/>
                    <a:pt x="44" y="43"/>
                  </a:cubicBezTo>
                  <a:cubicBezTo>
                    <a:pt x="44" y="19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4">
              <a:extLst>
                <a:ext uri="{FF2B5EF4-FFF2-40B4-BE49-F238E27FC236}">
                  <a16:creationId xmlns:a16="http://schemas.microsoft.com/office/drawing/2014/main" id="{F2608604-F9AA-4B4C-A367-D055ED4E6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" y="2800"/>
              <a:ext cx="71" cy="424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5">
              <a:extLst>
                <a:ext uri="{FF2B5EF4-FFF2-40B4-BE49-F238E27FC236}">
                  <a16:creationId xmlns:a16="http://schemas.microsoft.com/office/drawing/2014/main" id="{7AE014E2-EF70-2840-B410-106464D09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3153"/>
              <a:ext cx="73" cy="144"/>
            </a:xfrm>
            <a:custGeom>
              <a:avLst/>
              <a:gdLst>
                <a:gd name="T0" fmla="*/ 44 w 44"/>
                <a:gd name="T1" fmla="*/ 0 h 87"/>
                <a:gd name="T2" fmla="*/ 44 w 44"/>
                <a:gd name="T3" fmla="*/ 87 h 87"/>
                <a:gd name="T4" fmla="*/ 0 w 44"/>
                <a:gd name="T5" fmla="*/ 43 h 87"/>
                <a:gd name="T6" fmla="*/ 44 w 44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7">
                  <a:moveTo>
                    <a:pt x="44" y="0"/>
                  </a:moveTo>
                  <a:cubicBezTo>
                    <a:pt x="44" y="87"/>
                    <a:pt x="44" y="87"/>
                    <a:pt x="44" y="87"/>
                  </a:cubicBezTo>
                  <a:cubicBezTo>
                    <a:pt x="19" y="87"/>
                    <a:pt x="0" y="67"/>
                    <a:pt x="0" y="43"/>
                  </a:cubicBezTo>
                  <a:cubicBezTo>
                    <a:pt x="0" y="19"/>
                    <a:pt x="19" y="0"/>
                    <a:pt x="44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6">
              <a:extLst>
                <a:ext uri="{FF2B5EF4-FFF2-40B4-BE49-F238E27FC236}">
                  <a16:creationId xmlns:a16="http://schemas.microsoft.com/office/drawing/2014/main" id="{8BCFEFAC-7936-824D-ACFE-D3F182340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2522"/>
              <a:ext cx="85" cy="139"/>
            </a:xfrm>
            <a:custGeom>
              <a:avLst/>
              <a:gdLst>
                <a:gd name="T0" fmla="*/ 41 w 85"/>
                <a:gd name="T1" fmla="*/ 139 h 139"/>
                <a:gd name="T2" fmla="*/ 0 w 85"/>
                <a:gd name="T3" fmla="*/ 98 h 139"/>
                <a:gd name="T4" fmla="*/ 0 w 85"/>
                <a:gd name="T5" fmla="*/ 0 h 139"/>
                <a:gd name="T6" fmla="*/ 85 w 85"/>
                <a:gd name="T7" fmla="*/ 0 h 139"/>
                <a:gd name="T8" fmla="*/ 85 w 85"/>
                <a:gd name="T9" fmla="*/ 98 h 139"/>
                <a:gd name="T10" fmla="*/ 41 w 85"/>
                <a:gd name="T1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39">
                  <a:moveTo>
                    <a:pt x="41" y="139"/>
                  </a:moveTo>
                  <a:lnTo>
                    <a:pt x="0" y="98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98"/>
                  </a:lnTo>
                  <a:lnTo>
                    <a:pt x="41" y="139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7">
              <a:extLst>
                <a:ext uri="{FF2B5EF4-FFF2-40B4-BE49-F238E27FC236}">
                  <a16:creationId xmlns:a16="http://schemas.microsoft.com/office/drawing/2014/main" id="{AD2C0668-3241-0C4F-BF3D-6D24B644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2522"/>
              <a:ext cx="85" cy="75"/>
            </a:xfrm>
            <a:custGeom>
              <a:avLst/>
              <a:gdLst>
                <a:gd name="T0" fmla="*/ 0 w 51"/>
                <a:gd name="T1" fmla="*/ 41 h 45"/>
                <a:gd name="T2" fmla="*/ 25 w 51"/>
                <a:gd name="T3" fmla="*/ 45 h 45"/>
                <a:gd name="T4" fmla="*/ 51 w 51"/>
                <a:gd name="T5" fmla="*/ 41 h 45"/>
                <a:gd name="T6" fmla="*/ 51 w 51"/>
                <a:gd name="T7" fmla="*/ 0 h 45"/>
                <a:gd name="T8" fmla="*/ 0 w 51"/>
                <a:gd name="T9" fmla="*/ 0 h 45"/>
                <a:gd name="T10" fmla="*/ 0 w 51"/>
                <a:gd name="T11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5">
                  <a:moveTo>
                    <a:pt x="0" y="41"/>
                  </a:moveTo>
                  <a:cubicBezTo>
                    <a:pt x="8" y="44"/>
                    <a:pt x="16" y="45"/>
                    <a:pt x="25" y="45"/>
                  </a:cubicBezTo>
                  <a:cubicBezTo>
                    <a:pt x="34" y="45"/>
                    <a:pt x="43" y="43"/>
                    <a:pt x="51" y="4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8">
              <a:extLst>
                <a:ext uri="{FF2B5EF4-FFF2-40B4-BE49-F238E27FC236}">
                  <a16:creationId xmlns:a16="http://schemas.microsoft.com/office/drawing/2014/main" id="{143EC651-F3E5-6C4E-80CB-DD09FD737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393"/>
              <a:ext cx="200" cy="187"/>
            </a:xfrm>
            <a:custGeom>
              <a:avLst/>
              <a:gdLst>
                <a:gd name="T0" fmla="*/ 0 w 120"/>
                <a:gd name="T1" fmla="*/ 0 h 113"/>
                <a:gd name="T2" fmla="*/ 0 w 120"/>
                <a:gd name="T3" fmla="*/ 93 h 113"/>
                <a:gd name="T4" fmla="*/ 0 w 120"/>
                <a:gd name="T5" fmla="*/ 93 h 113"/>
                <a:gd name="T6" fmla="*/ 59 w 120"/>
                <a:gd name="T7" fmla="*/ 113 h 113"/>
                <a:gd name="T8" fmla="*/ 118 w 120"/>
                <a:gd name="T9" fmla="*/ 93 h 113"/>
                <a:gd name="T10" fmla="*/ 120 w 120"/>
                <a:gd name="T11" fmla="*/ 93 h 113"/>
                <a:gd name="T12" fmla="*/ 120 w 120"/>
                <a:gd name="T13" fmla="*/ 0 h 113"/>
                <a:gd name="T14" fmla="*/ 0 w 120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6" y="105"/>
                    <a:pt x="37" y="113"/>
                    <a:pt x="59" y="113"/>
                  </a:cubicBezTo>
                  <a:cubicBezTo>
                    <a:pt x="81" y="113"/>
                    <a:pt x="102" y="105"/>
                    <a:pt x="118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9">
              <a:extLst>
                <a:ext uri="{FF2B5EF4-FFF2-40B4-BE49-F238E27FC236}">
                  <a16:creationId xmlns:a16="http://schemas.microsoft.com/office/drawing/2014/main" id="{4E3622A9-BE9C-7E47-A29F-6AA10E408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" y="2299"/>
              <a:ext cx="142" cy="147"/>
            </a:xfrm>
            <a:custGeom>
              <a:avLst/>
              <a:gdLst>
                <a:gd name="T0" fmla="*/ 85 w 85"/>
                <a:gd name="T1" fmla="*/ 5 h 89"/>
                <a:gd name="T2" fmla="*/ 60 w 85"/>
                <a:gd name="T3" fmla="*/ 0 h 89"/>
                <a:gd name="T4" fmla="*/ 0 w 85"/>
                <a:gd name="T5" fmla="*/ 60 h 89"/>
                <a:gd name="T6" fmla="*/ 0 w 85"/>
                <a:gd name="T7" fmla="*/ 89 h 89"/>
                <a:gd name="T8" fmla="*/ 85 w 85"/>
                <a:gd name="T9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9">
                  <a:moveTo>
                    <a:pt x="85" y="5"/>
                  </a:moveTo>
                  <a:cubicBezTo>
                    <a:pt x="78" y="2"/>
                    <a:pt x="69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45" y="84"/>
                    <a:pt x="80" y="49"/>
                    <a:pt x="85" y="5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0">
              <a:extLst>
                <a:ext uri="{FF2B5EF4-FFF2-40B4-BE49-F238E27FC236}">
                  <a16:creationId xmlns:a16="http://schemas.microsoft.com/office/drawing/2014/main" id="{3C24F81A-F372-E442-B45A-F343142E7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2299"/>
              <a:ext cx="142" cy="147"/>
            </a:xfrm>
            <a:custGeom>
              <a:avLst/>
              <a:gdLst>
                <a:gd name="T0" fmla="*/ 0 w 85"/>
                <a:gd name="T1" fmla="*/ 5 h 89"/>
                <a:gd name="T2" fmla="*/ 24 w 85"/>
                <a:gd name="T3" fmla="*/ 0 h 89"/>
                <a:gd name="T4" fmla="*/ 85 w 85"/>
                <a:gd name="T5" fmla="*/ 60 h 89"/>
                <a:gd name="T6" fmla="*/ 85 w 85"/>
                <a:gd name="T7" fmla="*/ 89 h 89"/>
                <a:gd name="T8" fmla="*/ 0 w 85"/>
                <a:gd name="T9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9">
                  <a:moveTo>
                    <a:pt x="0" y="5"/>
                  </a:moveTo>
                  <a:cubicBezTo>
                    <a:pt x="7" y="2"/>
                    <a:pt x="16" y="0"/>
                    <a:pt x="24" y="0"/>
                  </a:cubicBezTo>
                  <a:cubicBezTo>
                    <a:pt x="58" y="0"/>
                    <a:pt x="85" y="27"/>
                    <a:pt x="85" y="60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40" y="84"/>
                    <a:pt x="5" y="49"/>
                    <a:pt x="0" y="5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1">
              <a:extLst>
                <a:ext uri="{FF2B5EF4-FFF2-40B4-BE49-F238E27FC236}">
                  <a16:creationId xmlns:a16="http://schemas.microsoft.com/office/drawing/2014/main" id="{874A9ECB-29FE-D441-9696-3BF4C6E68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" y="2622"/>
              <a:ext cx="463" cy="753"/>
            </a:xfrm>
            <a:custGeom>
              <a:avLst/>
              <a:gdLst>
                <a:gd name="T0" fmla="*/ 219 w 278"/>
                <a:gd name="T1" fmla="*/ 0 h 455"/>
                <a:gd name="T2" fmla="*/ 213 w 278"/>
                <a:gd name="T3" fmla="*/ 0 h 455"/>
                <a:gd name="T4" fmla="*/ 139 w 278"/>
                <a:gd name="T5" fmla="*/ 51 h 455"/>
                <a:gd name="T6" fmla="*/ 64 w 278"/>
                <a:gd name="T7" fmla="*/ 0 h 455"/>
                <a:gd name="T8" fmla="*/ 58 w 278"/>
                <a:gd name="T9" fmla="*/ 0 h 455"/>
                <a:gd name="T10" fmla="*/ 0 w 278"/>
                <a:gd name="T11" fmla="*/ 59 h 455"/>
                <a:gd name="T12" fmla="*/ 0 w 278"/>
                <a:gd name="T13" fmla="*/ 193 h 455"/>
                <a:gd name="T14" fmla="*/ 51 w 278"/>
                <a:gd name="T15" fmla="*/ 193 h 455"/>
                <a:gd name="T16" fmla="*/ 51 w 278"/>
                <a:gd name="T17" fmla="*/ 108 h 455"/>
                <a:gd name="T18" fmla="*/ 58 w 278"/>
                <a:gd name="T19" fmla="*/ 108 h 455"/>
                <a:gd name="T20" fmla="*/ 59 w 278"/>
                <a:gd name="T21" fmla="*/ 455 h 455"/>
                <a:gd name="T22" fmla="*/ 220 w 278"/>
                <a:gd name="T23" fmla="*/ 455 h 455"/>
                <a:gd name="T24" fmla="*/ 219 w 278"/>
                <a:gd name="T25" fmla="*/ 108 h 455"/>
                <a:gd name="T26" fmla="*/ 227 w 278"/>
                <a:gd name="T27" fmla="*/ 108 h 455"/>
                <a:gd name="T28" fmla="*/ 227 w 278"/>
                <a:gd name="T29" fmla="*/ 187 h 455"/>
                <a:gd name="T30" fmla="*/ 278 w 278"/>
                <a:gd name="T31" fmla="*/ 187 h 455"/>
                <a:gd name="T32" fmla="*/ 278 w 278"/>
                <a:gd name="T33" fmla="*/ 59 h 455"/>
                <a:gd name="T34" fmla="*/ 219 w 278"/>
                <a:gd name="T3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455">
                  <a:moveTo>
                    <a:pt x="219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01" y="30"/>
                    <a:pt x="172" y="51"/>
                    <a:pt x="139" y="51"/>
                  </a:cubicBezTo>
                  <a:cubicBezTo>
                    <a:pt x="105" y="51"/>
                    <a:pt x="76" y="30"/>
                    <a:pt x="6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9" y="455"/>
                    <a:pt x="59" y="455"/>
                    <a:pt x="59" y="455"/>
                  </a:cubicBezTo>
                  <a:cubicBezTo>
                    <a:pt x="220" y="455"/>
                    <a:pt x="220" y="455"/>
                    <a:pt x="220" y="455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78" y="187"/>
                    <a:pt x="278" y="187"/>
                    <a:pt x="278" y="187"/>
                  </a:cubicBezTo>
                  <a:cubicBezTo>
                    <a:pt x="278" y="59"/>
                    <a:pt x="278" y="59"/>
                    <a:pt x="278" y="59"/>
                  </a:cubicBezTo>
                  <a:cubicBezTo>
                    <a:pt x="278" y="26"/>
                    <a:pt x="251" y="0"/>
                    <a:pt x="219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22">
              <a:extLst>
                <a:ext uri="{FF2B5EF4-FFF2-40B4-BE49-F238E27FC236}">
                  <a16:creationId xmlns:a16="http://schemas.microsoft.com/office/drawing/2014/main" id="{49674489-5FA9-924B-B694-1C1C71AA4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2956"/>
              <a:ext cx="268" cy="3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3">
              <a:extLst>
                <a:ext uri="{FF2B5EF4-FFF2-40B4-BE49-F238E27FC236}">
                  <a16:creationId xmlns:a16="http://schemas.microsoft.com/office/drawing/2014/main" id="{40D1803F-2CF7-6143-BDAF-B62653F0B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" y="3663"/>
              <a:ext cx="145" cy="41"/>
            </a:xfrm>
            <a:custGeom>
              <a:avLst/>
              <a:gdLst>
                <a:gd name="T0" fmla="*/ 46 w 87"/>
                <a:gd name="T1" fmla="*/ 0 h 25"/>
                <a:gd name="T2" fmla="*/ 0 w 87"/>
                <a:gd name="T3" fmla="*/ 25 h 25"/>
                <a:gd name="T4" fmla="*/ 59 w 87"/>
                <a:gd name="T5" fmla="*/ 25 h 25"/>
                <a:gd name="T6" fmla="*/ 87 w 87"/>
                <a:gd name="T7" fmla="*/ 0 h 25"/>
                <a:gd name="T8" fmla="*/ 46 w 8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5">
                  <a:moveTo>
                    <a:pt x="46" y="0"/>
                  </a:moveTo>
                  <a:cubicBezTo>
                    <a:pt x="27" y="0"/>
                    <a:pt x="10" y="10"/>
                    <a:pt x="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4" y="25"/>
                    <a:pt x="86" y="14"/>
                    <a:pt x="8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4">
              <a:extLst>
                <a:ext uri="{FF2B5EF4-FFF2-40B4-BE49-F238E27FC236}">
                  <a16:creationId xmlns:a16="http://schemas.microsoft.com/office/drawing/2014/main" id="{CE356615-551D-2C47-AB64-770A97C21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" y="3663"/>
              <a:ext cx="160" cy="83"/>
            </a:xfrm>
            <a:custGeom>
              <a:avLst/>
              <a:gdLst>
                <a:gd name="T0" fmla="*/ 55 w 96"/>
                <a:gd name="T1" fmla="*/ 0 h 50"/>
                <a:gd name="T2" fmla="*/ 0 w 96"/>
                <a:gd name="T3" fmla="*/ 50 h 50"/>
                <a:gd name="T4" fmla="*/ 55 w 96"/>
                <a:gd name="T5" fmla="*/ 50 h 50"/>
                <a:gd name="T6" fmla="*/ 96 w 96"/>
                <a:gd name="T7" fmla="*/ 50 h 50"/>
                <a:gd name="T8" fmla="*/ 96 w 96"/>
                <a:gd name="T9" fmla="*/ 0 h 50"/>
                <a:gd name="T10" fmla="*/ 55 w 96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0">
                  <a:moveTo>
                    <a:pt x="55" y="0"/>
                  </a:moveTo>
                  <a:cubicBezTo>
                    <a:pt x="26" y="0"/>
                    <a:pt x="3" y="22"/>
                    <a:pt x="0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2185A971-553A-2046-8F92-E18C24EAF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" y="3663"/>
              <a:ext cx="145" cy="41"/>
            </a:xfrm>
            <a:custGeom>
              <a:avLst/>
              <a:gdLst>
                <a:gd name="T0" fmla="*/ 46 w 87"/>
                <a:gd name="T1" fmla="*/ 0 h 25"/>
                <a:gd name="T2" fmla="*/ 0 w 87"/>
                <a:gd name="T3" fmla="*/ 25 h 25"/>
                <a:gd name="T4" fmla="*/ 59 w 87"/>
                <a:gd name="T5" fmla="*/ 25 h 25"/>
                <a:gd name="T6" fmla="*/ 87 w 87"/>
                <a:gd name="T7" fmla="*/ 0 h 25"/>
                <a:gd name="T8" fmla="*/ 46 w 8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5">
                  <a:moveTo>
                    <a:pt x="46" y="0"/>
                  </a:moveTo>
                  <a:cubicBezTo>
                    <a:pt x="27" y="0"/>
                    <a:pt x="10" y="10"/>
                    <a:pt x="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3" y="25"/>
                    <a:pt x="85" y="14"/>
                    <a:pt x="8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38E79AA6-2795-CE42-A0E1-1859F0D6F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620"/>
              <a:ext cx="185" cy="512"/>
            </a:xfrm>
            <a:custGeom>
              <a:avLst/>
              <a:gdLst>
                <a:gd name="T0" fmla="*/ 0 w 111"/>
                <a:gd name="T1" fmla="*/ 59 h 309"/>
                <a:gd name="T2" fmla="*/ 0 w 111"/>
                <a:gd name="T3" fmla="*/ 109 h 309"/>
                <a:gd name="T4" fmla="*/ 0 w 111"/>
                <a:gd name="T5" fmla="*/ 309 h 309"/>
                <a:gd name="T6" fmla="*/ 49 w 111"/>
                <a:gd name="T7" fmla="*/ 309 h 309"/>
                <a:gd name="T8" fmla="*/ 49 w 111"/>
                <a:gd name="T9" fmla="*/ 120 h 309"/>
                <a:gd name="T10" fmla="*/ 55 w 111"/>
                <a:gd name="T11" fmla="*/ 120 h 309"/>
                <a:gd name="T12" fmla="*/ 55 w 111"/>
                <a:gd name="T13" fmla="*/ 288 h 309"/>
                <a:gd name="T14" fmla="*/ 111 w 111"/>
                <a:gd name="T15" fmla="*/ 288 h 309"/>
                <a:gd name="T16" fmla="*/ 111 w 111"/>
                <a:gd name="T17" fmla="*/ 0 h 309"/>
                <a:gd name="T18" fmla="*/ 59 w 111"/>
                <a:gd name="T19" fmla="*/ 0 h 309"/>
                <a:gd name="T20" fmla="*/ 0 w 111"/>
                <a:gd name="T21" fmla="*/ 5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309">
                  <a:moveTo>
                    <a:pt x="0" y="5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9" y="309"/>
                    <a:pt x="49" y="309"/>
                    <a:pt x="49" y="309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288"/>
                    <a:pt x="55" y="288"/>
                    <a:pt x="55" y="288"/>
                  </a:cubicBezTo>
                  <a:cubicBezTo>
                    <a:pt x="111" y="288"/>
                    <a:pt x="111" y="288"/>
                    <a:pt x="111" y="28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7"/>
                    <a:pt x="0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8AD90058-44F8-BD4B-B008-B53221AFD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2620"/>
              <a:ext cx="185" cy="512"/>
            </a:xfrm>
            <a:custGeom>
              <a:avLst/>
              <a:gdLst>
                <a:gd name="T0" fmla="*/ 52 w 111"/>
                <a:gd name="T1" fmla="*/ 0 h 309"/>
                <a:gd name="T2" fmla="*/ 0 w 111"/>
                <a:gd name="T3" fmla="*/ 0 h 309"/>
                <a:gd name="T4" fmla="*/ 0 w 111"/>
                <a:gd name="T5" fmla="*/ 288 h 309"/>
                <a:gd name="T6" fmla="*/ 55 w 111"/>
                <a:gd name="T7" fmla="*/ 288 h 309"/>
                <a:gd name="T8" fmla="*/ 55 w 111"/>
                <a:gd name="T9" fmla="*/ 117 h 309"/>
                <a:gd name="T10" fmla="*/ 62 w 111"/>
                <a:gd name="T11" fmla="*/ 117 h 309"/>
                <a:gd name="T12" fmla="*/ 62 w 111"/>
                <a:gd name="T13" fmla="*/ 309 h 309"/>
                <a:gd name="T14" fmla="*/ 111 w 111"/>
                <a:gd name="T15" fmla="*/ 309 h 309"/>
                <a:gd name="T16" fmla="*/ 111 w 111"/>
                <a:gd name="T17" fmla="*/ 109 h 309"/>
                <a:gd name="T18" fmla="*/ 111 w 111"/>
                <a:gd name="T19" fmla="*/ 59 h 309"/>
                <a:gd name="T20" fmla="*/ 52 w 111"/>
                <a:gd name="T2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309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55" y="288"/>
                    <a:pt x="55" y="288"/>
                    <a:pt x="55" y="288"/>
                  </a:cubicBezTo>
                  <a:cubicBezTo>
                    <a:pt x="55" y="117"/>
                    <a:pt x="55" y="117"/>
                    <a:pt x="55" y="117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309"/>
                    <a:pt x="62" y="309"/>
                    <a:pt x="62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1" y="27"/>
                    <a:pt x="84" y="0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A352ACA9-328F-444D-91B7-DB0EB751E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2620"/>
              <a:ext cx="185" cy="512"/>
            </a:xfrm>
            <a:custGeom>
              <a:avLst/>
              <a:gdLst>
                <a:gd name="T0" fmla="*/ 111 w 111"/>
                <a:gd name="T1" fmla="*/ 309 h 309"/>
                <a:gd name="T2" fmla="*/ 111 w 111"/>
                <a:gd name="T3" fmla="*/ 109 h 309"/>
                <a:gd name="T4" fmla="*/ 111 w 111"/>
                <a:gd name="T5" fmla="*/ 59 h 309"/>
                <a:gd name="T6" fmla="*/ 52 w 111"/>
                <a:gd name="T7" fmla="*/ 0 h 309"/>
                <a:gd name="T8" fmla="*/ 0 w 111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09">
                  <a:moveTo>
                    <a:pt x="111" y="3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1" y="27"/>
                    <a:pt x="84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0" cap="flat">
              <a:solidFill>
                <a:srgbClr val="9B4F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39DBE42B-2DDF-164D-A195-DCBC80613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620"/>
              <a:ext cx="185" cy="512"/>
            </a:xfrm>
            <a:custGeom>
              <a:avLst/>
              <a:gdLst>
                <a:gd name="T0" fmla="*/ 0 w 111"/>
                <a:gd name="T1" fmla="*/ 309 h 309"/>
                <a:gd name="T2" fmla="*/ 0 w 111"/>
                <a:gd name="T3" fmla="*/ 109 h 309"/>
                <a:gd name="T4" fmla="*/ 0 w 111"/>
                <a:gd name="T5" fmla="*/ 59 h 309"/>
                <a:gd name="T6" fmla="*/ 59 w 111"/>
                <a:gd name="T7" fmla="*/ 0 h 309"/>
                <a:gd name="T8" fmla="*/ 111 w 111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09">
                  <a:moveTo>
                    <a:pt x="0" y="3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9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noFill/>
            <a:ln w="10" cap="flat">
              <a:solidFill>
                <a:srgbClr val="9B4F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34">
              <a:extLst>
                <a:ext uri="{FF2B5EF4-FFF2-40B4-BE49-F238E27FC236}">
                  <a16:creationId xmlns:a16="http://schemas.microsoft.com/office/drawing/2014/main" id="{F91B4FE0-4968-FC46-AE57-67EDD0E8F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2729"/>
              <a:ext cx="10" cy="36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24EE5AF9-ABAD-0844-A9D1-602345CF8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" y="2582"/>
              <a:ext cx="22" cy="129"/>
            </a:xfrm>
            <a:custGeom>
              <a:avLst/>
              <a:gdLst>
                <a:gd name="T0" fmla="*/ 13 w 13"/>
                <a:gd name="T1" fmla="*/ 0 h 78"/>
                <a:gd name="T2" fmla="*/ 0 w 13"/>
                <a:gd name="T3" fmla="*/ 12 h 78"/>
                <a:gd name="T4" fmla="*/ 0 w 13"/>
                <a:gd name="T5" fmla="*/ 65 h 78"/>
                <a:gd name="T6" fmla="*/ 13 w 13"/>
                <a:gd name="T7" fmla="*/ 78 h 78"/>
                <a:gd name="T8" fmla="*/ 13 w 1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8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2"/>
                    <a:pt x="6" y="78"/>
                    <a:pt x="13" y="7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3D259226-1376-AD46-899B-6FD63616E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2582"/>
              <a:ext cx="21" cy="129"/>
            </a:xfrm>
            <a:custGeom>
              <a:avLst/>
              <a:gdLst>
                <a:gd name="T0" fmla="*/ 0 w 13"/>
                <a:gd name="T1" fmla="*/ 78 h 78"/>
                <a:gd name="T2" fmla="*/ 13 w 13"/>
                <a:gd name="T3" fmla="*/ 65 h 78"/>
                <a:gd name="T4" fmla="*/ 13 w 13"/>
                <a:gd name="T5" fmla="*/ 12 h 78"/>
                <a:gd name="T6" fmla="*/ 0 w 13"/>
                <a:gd name="T7" fmla="*/ 0 h 78"/>
                <a:gd name="T8" fmla="*/ 0 w 13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8">
                  <a:moveTo>
                    <a:pt x="0" y="78"/>
                  </a:moveTo>
                  <a:cubicBezTo>
                    <a:pt x="7" y="78"/>
                    <a:pt x="13" y="72"/>
                    <a:pt x="13" y="6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5"/>
                    <a:pt x="7" y="0"/>
                    <a:pt x="0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37">
              <a:extLst>
                <a:ext uri="{FF2B5EF4-FFF2-40B4-BE49-F238E27FC236}">
                  <a16:creationId xmlns:a16="http://schemas.microsoft.com/office/drawing/2014/main" id="{D70332D7-3AF0-BB41-8436-E989C10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3080"/>
              <a:ext cx="11" cy="5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38">
              <a:extLst>
                <a:ext uri="{FF2B5EF4-FFF2-40B4-BE49-F238E27FC236}">
                  <a16:creationId xmlns:a16="http://schemas.microsoft.com/office/drawing/2014/main" id="{6D4DA2B2-20AF-2246-BD5B-AF8E4440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1" y="3080"/>
              <a:ext cx="10" cy="5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39">
              <a:extLst>
                <a:ext uri="{FF2B5EF4-FFF2-40B4-BE49-F238E27FC236}">
                  <a16:creationId xmlns:a16="http://schemas.microsoft.com/office/drawing/2014/main" id="{7970E34D-63FC-A848-8B4B-28D396143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3107"/>
              <a:ext cx="10" cy="2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162D49D2-BE54-8445-AC8C-EFC6C3730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2766"/>
              <a:ext cx="42" cy="41"/>
            </a:xfrm>
            <a:custGeom>
              <a:avLst/>
              <a:gdLst>
                <a:gd name="T0" fmla="*/ 35 w 42"/>
                <a:gd name="T1" fmla="*/ 41 h 41"/>
                <a:gd name="T2" fmla="*/ 0 w 42"/>
                <a:gd name="T3" fmla="*/ 6 h 41"/>
                <a:gd name="T4" fmla="*/ 5 w 42"/>
                <a:gd name="T5" fmla="*/ 0 h 41"/>
                <a:gd name="T6" fmla="*/ 42 w 42"/>
                <a:gd name="T7" fmla="*/ 34 h 41"/>
                <a:gd name="T8" fmla="*/ 35 w 42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35" y="41"/>
                  </a:moveTo>
                  <a:lnTo>
                    <a:pt x="0" y="6"/>
                  </a:lnTo>
                  <a:lnTo>
                    <a:pt x="5" y="0"/>
                  </a:lnTo>
                  <a:lnTo>
                    <a:pt x="42" y="34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41">
              <a:extLst>
                <a:ext uri="{FF2B5EF4-FFF2-40B4-BE49-F238E27FC236}">
                  <a16:creationId xmlns:a16="http://schemas.microsoft.com/office/drawing/2014/main" id="{C43B018E-F610-AF47-BE7E-A759EE664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" y="2814"/>
              <a:ext cx="12" cy="2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42">
              <a:extLst>
                <a:ext uri="{FF2B5EF4-FFF2-40B4-BE49-F238E27FC236}">
                  <a16:creationId xmlns:a16="http://schemas.microsoft.com/office/drawing/2014/main" id="{1ED48C75-5AF0-1943-A8F2-E9B8D2A5A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438"/>
              <a:ext cx="68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43">
              <a:extLst>
                <a:ext uri="{FF2B5EF4-FFF2-40B4-BE49-F238E27FC236}">
                  <a16:creationId xmlns:a16="http://schemas.microsoft.com/office/drawing/2014/main" id="{C1FF7F4A-344E-154D-B0C7-AE9AF837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9" y="3438"/>
              <a:ext cx="68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8" name="TextBox 377">
            <a:extLst>
              <a:ext uri="{FF2B5EF4-FFF2-40B4-BE49-F238E27FC236}">
                <a16:creationId xmlns:a16="http://schemas.microsoft.com/office/drawing/2014/main" id="{3DBD2DBD-4241-0D42-9902-E82FA0D86874}"/>
              </a:ext>
            </a:extLst>
          </p:cNvPr>
          <p:cNvSpPr txBox="1"/>
          <p:nvPr/>
        </p:nvSpPr>
        <p:spPr>
          <a:xfrm>
            <a:off x="1095037" y="3282967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Group 1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87EE1205-DBDC-8A4F-8398-119442B05D2E}"/>
              </a:ext>
            </a:extLst>
          </p:cNvPr>
          <p:cNvSpPr txBox="1"/>
          <p:nvPr/>
        </p:nvSpPr>
        <p:spPr>
          <a:xfrm>
            <a:off x="3868797" y="3282967"/>
            <a:ext cx="1995704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Group 2</a:t>
            </a: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6CE5A2B8-7612-9E4A-B052-EE18DD8DEDB2}"/>
              </a:ext>
            </a:extLst>
          </p:cNvPr>
          <p:cNvGrpSpPr>
            <a:grpSpLocks noChangeAspect="1"/>
          </p:cNvGrpSpPr>
          <p:nvPr/>
        </p:nvGrpSpPr>
        <p:grpSpPr>
          <a:xfrm>
            <a:off x="1309370" y="4169489"/>
            <a:ext cx="464891" cy="1258247"/>
            <a:chOff x="2190750" y="1501775"/>
            <a:chExt cx="849313" cy="2298700"/>
          </a:xfrm>
        </p:grpSpPr>
        <p:grpSp>
          <p:nvGrpSpPr>
            <p:cNvPr id="381" name="Group 4">
              <a:extLst>
                <a:ext uri="{FF2B5EF4-FFF2-40B4-BE49-F238E27FC236}">
                  <a16:creationId xmlns:a16="http://schemas.microsoft.com/office/drawing/2014/main" id="{D2475747-462D-8945-B0C6-F0C38DCACC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0750" y="1501775"/>
              <a:ext cx="849313" cy="2298700"/>
              <a:chOff x="1380" y="946"/>
              <a:chExt cx="535" cy="1448"/>
            </a:xfrm>
          </p:grpSpPr>
          <p:sp>
            <p:nvSpPr>
              <p:cNvPr id="388" name="AutoShape 3">
                <a:extLst>
                  <a:ext uri="{FF2B5EF4-FFF2-40B4-BE49-F238E27FC236}">
                    <a16:creationId xmlns:a16="http://schemas.microsoft.com/office/drawing/2014/main" id="{CC584702-532E-4F4E-BE93-D2F44C73E35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0" y="948"/>
                <a:ext cx="535" cy="1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9">
                <a:extLst>
                  <a:ext uri="{FF2B5EF4-FFF2-40B4-BE49-F238E27FC236}">
                    <a16:creationId xmlns:a16="http://schemas.microsoft.com/office/drawing/2014/main" id="{A3404F40-B595-644C-ADA1-DC80F9BEE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124"/>
                <a:ext cx="235" cy="146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1">
                <a:extLst>
                  <a:ext uri="{FF2B5EF4-FFF2-40B4-BE49-F238E27FC236}">
                    <a16:creationId xmlns:a16="http://schemas.microsoft.com/office/drawing/2014/main" id="{ACA96C3E-9584-C84F-BD18-A637F4633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1080"/>
                <a:ext cx="243" cy="52"/>
              </a:xfrm>
              <a:custGeom>
                <a:avLst/>
                <a:gdLst>
                  <a:gd name="T0" fmla="*/ 146 w 146"/>
                  <a:gd name="T1" fmla="*/ 23 h 31"/>
                  <a:gd name="T2" fmla="*/ 139 w 146"/>
                  <a:gd name="T3" fmla="*/ 31 h 31"/>
                  <a:gd name="T4" fmla="*/ 8 w 146"/>
                  <a:gd name="T5" fmla="*/ 31 h 31"/>
                  <a:gd name="T6" fmla="*/ 0 w 146"/>
                  <a:gd name="T7" fmla="*/ 23 h 31"/>
                  <a:gd name="T8" fmla="*/ 0 w 146"/>
                  <a:gd name="T9" fmla="*/ 7 h 31"/>
                  <a:gd name="T10" fmla="*/ 8 w 146"/>
                  <a:gd name="T11" fmla="*/ 0 h 31"/>
                  <a:gd name="T12" fmla="*/ 139 w 146"/>
                  <a:gd name="T13" fmla="*/ 0 h 31"/>
                  <a:gd name="T14" fmla="*/ 146 w 146"/>
                  <a:gd name="T15" fmla="*/ 7 h 31"/>
                  <a:gd name="T16" fmla="*/ 146 w 146"/>
                  <a:gd name="T17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1">
                    <a:moveTo>
                      <a:pt x="146" y="23"/>
                    </a:moveTo>
                    <a:cubicBezTo>
                      <a:pt x="146" y="27"/>
                      <a:pt x="143" y="31"/>
                      <a:pt x="139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4" y="31"/>
                      <a:pt x="0" y="27"/>
                      <a:pt x="0" y="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3" y="0"/>
                      <a:pt x="146" y="3"/>
                      <a:pt x="146" y="7"/>
                    </a:cubicBezTo>
                    <a:lnTo>
                      <a:pt x="146" y="23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12">
                <a:extLst>
                  <a:ext uri="{FF2B5EF4-FFF2-40B4-BE49-F238E27FC236}">
                    <a16:creationId xmlns:a16="http://schemas.microsoft.com/office/drawing/2014/main" id="{29CEE990-4A68-5A46-BDEB-2A6618399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269"/>
                <a:ext cx="245" cy="196"/>
              </a:xfrm>
              <a:prstGeom prst="rect">
                <a:avLst/>
              </a:pr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3">
                <a:extLst>
                  <a:ext uri="{FF2B5EF4-FFF2-40B4-BE49-F238E27FC236}">
                    <a16:creationId xmlns:a16="http://schemas.microsoft.com/office/drawing/2014/main" id="{B4FD7159-64C8-7D4E-BE69-858844A73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1745"/>
                <a:ext cx="145" cy="566"/>
              </a:xfrm>
              <a:custGeom>
                <a:avLst/>
                <a:gdLst>
                  <a:gd name="T0" fmla="*/ 145 w 145"/>
                  <a:gd name="T1" fmla="*/ 566 h 566"/>
                  <a:gd name="T2" fmla="*/ 0 w 145"/>
                  <a:gd name="T3" fmla="*/ 566 h 566"/>
                  <a:gd name="T4" fmla="*/ 77 w 145"/>
                  <a:gd name="T5" fmla="*/ 0 h 566"/>
                  <a:gd name="T6" fmla="*/ 145 w 145"/>
                  <a:gd name="T7" fmla="*/ 0 h 566"/>
                  <a:gd name="T8" fmla="*/ 145 w 145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566">
                    <a:moveTo>
                      <a:pt x="145" y="566"/>
                    </a:moveTo>
                    <a:lnTo>
                      <a:pt x="0" y="566"/>
                    </a:lnTo>
                    <a:lnTo>
                      <a:pt x="77" y="0"/>
                    </a:lnTo>
                    <a:lnTo>
                      <a:pt x="145" y="0"/>
                    </a:lnTo>
                    <a:lnTo>
                      <a:pt x="145" y="56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4">
                <a:extLst>
                  <a:ext uri="{FF2B5EF4-FFF2-40B4-BE49-F238E27FC236}">
                    <a16:creationId xmlns:a16="http://schemas.microsoft.com/office/drawing/2014/main" id="{1D00C56E-DF77-3D4E-9317-2143CAEDB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" y="1745"/>
                <a:ext cx="145" cy="566"/>
              </a:xfrm>
              <a:custGeom>
                <a:avLst/>
                <a:gdLst>
                  <a:gd name="T0" fmla="*/ 145 w 145"/>
                  <a:gd name="T1" fmla="*/ 566 h 566"/>
                  <a:gd name="T2" fmla="*/ 0 w 145"/>
                  <a:gd name="T3" fmla="*/ 566 h 566"/>
                  <a:gd name="T4" fmla="*/ 77 w 145"/>
                  <a:gd name="T5" fmla="*/ 0 h 566"/>
                  <a:gd name="T6" fmla="*/ 145 w 145"/>
                  <a:gd name="T7" fmla="*/ 0 h 566"/>
                  <a:gd name="T8" fmla="*/ 145 w 145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566">
                    <a:moveTo>
                      <a:pt x="145" y="566"/>
                    </a:moveTo>
                    <a:lnTo>
                      <a:pt x="0" y="566"/>
                    </a:lnTo>
                    <a:lnTo>
                      <a:pt x="77" y="0"/>
                    </a:lnTo>
                    <a:lnTo>
                      <a:pt x="145" y="0"/>
                    </a:lnTo>
                    <a:lnTo>
                      <a:pt x="145" y="56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5">
                <a:extLst>
                  <a:ext uri="{FF2B5EF4-FFF2-40B4-BE49-F238E27FC236}">
                    <a16:creationId xmlns:a16="http://schemas.microsoft.com/office/drawing/2014/main" id="{F586E98A-704F-E840-B210-55FD0071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11"/>
                <a:ext cx="160" cy="83"/>
              </a:xfrm>
              <a:custGeom>
                <a:avLst/>
                <a:gdLst>
                  <a:gd name="T0" fmla="*/ 54 w 96"/>
                  <a:gd name="T1" fmla="*/ 0 h 50"/>
                  <a:gd name="T2" fmla="*/ 0 w 96"/>
                  <a:gd name="T3" fmla="*/ 50 h 50"/>
                  <a:gd name="T4" fmla="*/ 54 w 96"/>
                  <a:gd name="T5" fmla="*/ 50 h 50"/>
                  <a:gd name="T6" fmla="*/ 96 w 96"/>
                  <a:gd name="T7" fmla="*/ 50 h 50"/>
                  <a:gd name="T8" fmla="*/ 96 w 96"/>
                  <a:gd name="T9" fmla="*/ 0 h 50"/>
                  <a:gd name="T10" fmla="*/ 54 w 96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0">
                    <a:moveTo>
                      <a:pt x="54" y="0"/>
                    </a:moveTo>
                    <a:cubicBezTo>
                      <a:pt x="26" y="0"/>
                      <a:pt x="2" y="22"/>
                      <a:pt x="0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6">
                <a:extLst>
                  <a:ext uri="{FF2B5EF4-FFF2-40B4-BE49-F238E27FC236}">
                    <a16:creationId xmlns:a16="http://schemas.microsoft.com/office/drawing/2014/main" id="{9D38C168-5783-3545-A647-348756FAF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448"/>
                <a:ext cx="72" cy="426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7">
                <a:extLst>
                  <a:ext uri="{FF2B5EF4-FFF2-40B4-BE49-F238E27FC236}">
                    <a16:creationId xmlns:a16="http://schemas.microsoft.com/office/drawing/2014/main" id="{6784EC9B-1059-7347-954B-528CC3007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" y="1801"/>
                <a:ext cx="72" cy="144"/>
              </a:xfrm>
              <a:custGeom>
                <a:avLst/>
                <a:gdLst>
                  <a:gd name="T0" fmla="*/ 0 w 43"/>
                  <a:gd name="T1" fmla="*/ 0 h 87"/>
                  <a:gd name="T2" fmla="*/ 0 w 43"/>
                  <a:gd name="T3" fmla="*/ 87 h 87"/>
                  <a:gd name="T4" fmla="*/ 43 w 43"/>
                  <a:gd name="T5" fmla="*/ 44 h 87"/>
                  <a:gd name="T6" fmla="*/ 0 w 43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7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4" y="87"/>
                      <a:pt x="43" y="68"/>
                      <a:pt x="43" y="44"/>
                    </a:cubicBezTo>
                    <a:cubicBezTo>
                      <a:pt x="43" y="19"/>
                      <a:pt x="24" y="0"/>
                      <a:pt x="0" y="0"/>
                    </a:cubicBez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8">
                <a:extLst>
                  <a:ext uri="{FF2B5EF4-FFF2-40B4-BE49-F238E27FC236}">
                    <a16:creationId xmlns:a16="http://schemas.microsoft.com/office/drawing/2014/main" id="{8C28FCAD-DC0E-0B45-A06E-4A98380F6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448"/>
                <a:ext cx="72" cy="426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9">
                <a:extLst>
                  <a:ext uri="{FF2B5EF4-FFF2-40B4-BE49-F238E27FC236}">
                    <a16:creationId xmlns:a16="http://schemas.microsoft.com/office/drawing/2014/main" id="{78FF33D0-8B51-C445-856C-859786468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" y="1801"/>
                <a:ext cx="74" cy="144"/>
              </a:xfrm>
              <a:custGeom>
                <a:avLst/>
                <a:gdLst>
                  <a:gd name="T0" fmla="*/ 44 w 44"/>
                  <a:gd name="T1" fmla="*/ 0 h 87"/>
                  <a:gd name="T2" fmla="*/ 44 w 44"/>
                  <a:gd name="T3" fmla="*/ 87 h 87"/>
                  <a:gd name="T4" fmla="*/ 0 w 44"/>
                  <a:gd name="T5" fmla="*/ 44 h 87"/>
                  <a:gd name="T6" fmla="*/ 44 w 44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87">
                    <a:moveTo>
                      <a:pt x="44" y="0"/>
                    </a:moveTo>
                    <a:cubicBezTo>
                      <a:pt x="44" y="87"/>
                      <a:pt x="44" y="87"/>
                      <a:pt x="44" y="87"/>
                    </a:cubicBezTo>
                    <a:cubicBezTo>
                      <a:pt x="20" y="87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0">
                <a:extLst>
                  <a:ext uri="{FF2B5EF4-FFF2-40B4-BE49-F238E27FC236}">
                    <a16:creationId xmlns:a16="http://schemas.microsoft.com/office/drawing/2014/main" id="{F8AB2F84-268D-CF47-BBB1-B05893D4D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170"/>
                <a:ext cx="85" cy="141"/>
              </a:xfrm>
              <a:custGeom>
                <a:avLst/>
                <a:gdLst>
                  <a:gd name="T0" fmla="*/ 41 w 85"/>
                  <a:gd name="T1" fmla="*/ 141 h 141"/>
                  <a:gd name="T2" fmla="*/ 0 w 85"/>
                  <a:gd name="T3" fmla="*/ 136 h 141"/>
                  <a:gd name="T4" fmla="*/ 0 w 85"/>
                  <a:gd name="T5" fmla="*/ 0 h 141"/>
                  <a:gd name="T6" fmla="*/ 85 w 85"/>
                  <a:gd name="T7" fmla="*/ 0 h 141"/>
                  <a:gd name="T8" fmla="*/ 85 w 85"/>
                  <a:gd name="T9" fmla="*/ 141 h 141"/>
                  <a:gd name="T10" fmla="*/ 41 w 85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41">
                    <a:moveTo>
                      <a:pt x="41" y="141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1"/>
                    </a:lnTo>
                    <a:lnTo>
                      <a:pt x="41" y="141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1">
                <a:extLst>
                  <a:ext uri="{FF2B5EF4-FFF2-40B4-BE49-F238E27FC236}">
                    <a16:creationId xmlns:a16="http://schemas.microsoft.com/office/drawing/2014/main" id="{65BD9358-C229-FB46-8F90-DB4882E1B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170"/>
                <a:ext cx="85" cy="74"/>
              </a:xfrm>
              <a:custGeom>
                <a:avLst/>
                <a:gdLst>
                  <a:gd name="T0" fmla="*/ 0 w 51"/>
                  <a:gd name="T1" fmla="*/ 42 h 45"/>
                  <a:gd name="T2" fmla="*/ 25 w 51"/>
                  <a:gd name="T3" fmla="*/ 45 h 45"/>
                  <a:gd name="T4" fmla="*/ 51 w 51"/>
                  <a:gd name="T5" fmla="*/ 42 h 45"/>
                  <a:gd name="T6" fmla="*/ 51 w 51"/>
                  <a:gd name="T7" fmla="*/ 0 h 45"/>
                  <a:gd name="T8" fmla="*/ 0 w 51"/>
                  <a:gd name="T9" fmla="*/ 0 h 45"/>
                  <a:gd name="T10" fmla="*/ 0 w 5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5">
                    <a:moveTo>
                      <a:pt x="0" y="42"/>
                    </a:moveTo>
                    <a:cubicBezTo>
                      <a:pt x="8" y="44"/>
                      <a:pt x="16" y="45"/>
                      <a:pt x="25" y="45"/>
                    </a:cubicBezTo>
                    <a:cubicBezTo>
                      <a:pt x="34" y="45"/>
                      <a:pt x="43" y="44"/>
                      <a:pt x="51" y="4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2">
                <a:extLst>
                  <a:ext uri="{FF2B5EF4-FFF2-40B4-BE49-F238E27FC236}">
                    <a16:creationId xmlns:a16="http://schemas.microsoft.com/office/drawing/2014/main" id="{FFEAAC45-852D-814E-9C1B-4A0381278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" y="1026"/>
                <a:ext cx="198" cy="202"/>
              </a:xfrm>
              <a:custGeom>
                <a:avLst/>
                <a:gdLst>
                  <a:gd name="T0" fmla="*/ 0 w 119"/>
                  <a:gd name="T1" fmla="*/ 0 h 113"/>
                  <a:gd name="T2" fmla="*/ 0 w 119"/>
                  <a:gd name="T3" fmla="*/ 93 h 113"/>
                  <a:gd name="T4" fmla="*/ 0 w 119"/>
                  <a:gd name="T5" fmla="*/ 93 h 113"/>
                  <a:gd name="T6" fmla="*/ 59 w 119"/>
                  <a:gd name="T7" fmla="*/ 113 h 113"/>
                  <a:gd name="T8" fmla="*/ 119 w 119"/>
                  <a:gd name="T9" fmla="*/ 93 h 113"/>
                  <a:gd name="T10" fmla="*/ 119 w 119"/>
                  <a:gd name="T11" fmla="*/ 0 h 113"/>
                  <a:gd name="T12" fmla="*/ 0 w 1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13">
                    <a:moveTo>
                      <a:pt x="0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6" y="106"/>
                      <a:pt x="37" y="113"/>
                      <a:pt x="59" y="113"/>
                    </a:cubicBezTo>
                    <a:cubicBezTo>
                      <a:pt x="81" y="113"/>
                      <a:pt x="103" y="106"/>
                      <a:pt x="119" y="93"/>
                    </a:cubicBezTo>
                    <a:cubicBezTo>
                      <a:pt x="119" y="0"/>
                      <a:pt x="119" y="0"/>
                      <a:pt x="1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3">
                <a:extLst>
                  <a:ext uri="{FF2B5EF4-FFF2-40B4-BE49-F238E27FC236}">
                    <a16:creationId xmlns:a16="http://schemas.microsoft.com/office/drawing/2014/main" id="{51E0A0F6-2D27-E042-AC28-84B5E1C3D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946"/>
                <a:ext cx="140" cy="149"/>
              </a:xfrm>
              <a:custGeom>
                <a:avLst/>
                <a:gdLst>
                  <a:gd name="T0" fmla="*/ 84 w 84"/>
                  <a:gd name="T1" fmla="*/ 5 h 90"/>
                  <a:gd name="T2" fmla="*/ 60 w 84"/>
                  <a:gd name="T3" fmla="*/ 0 h 90"/>
                  <a:gd name="T4" fmla="*/ 0 w 84"/>
                  <a:gd name="T5" fmla="*/ 60 h 90"/>
                  <a:gd name="T6" fmla="*/ 0 w 84"/>
                  <a:gd name="T7" fmla="*/ 90 h 90"/>
                  <a:gd name="T8" fmla="*/ 84 w 84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0">
                    <a:moveTo>
                      <a:pt x="84" y="5"/>
                    </a:moveTo>
                    <a:cubicBezTo>
                      <a:pt x="77" y="2"/>
                      <a:pt x="69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44" y="85"/>
                      <a:pt x="79" y="50"/>
                      <a:pt x="84" y="5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">
                <a:extLst>
                  <a:ext uri="{FF2B5EF4-FFF2-40B4-BE49-F238E27FC236}">
                    <a16:creationId xmlns:a16="http://schemas.microsoft.com/office/drawing/2014/main" id="{0B08E5E9-DF20-8F44-91DB-0BEACE9A6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946"/>
                <a:ext cx="159" cy="149"/>
              </a:xfrm>
              <a:custGeom>
                <a:avLst/>
                <a:gdLst>
                  <a:gd name="T0" fmla="*/ 0 w 84"/>
                  <a:gd name="T1" fmla="*/ 5 h 90"/>
                  <a:gd name="T2" fmla="*/ 24 w 84"/>
                  <a:gd name="T3" fmla="*/ 0 h 90"/>
                  <a:gd name="T4" fmla="*/ 84 w 84"/>
                  <a:gd name="T5" fmla="*/ 60 h 90"/>
                  <a:gd name="T6" fmla="*/ 84 w 84"/>
                  <a:gd name="T7" fmla="*/ 90 h 90"/>
                  <a:gd name="T8" fmla="*/ 0 w 84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0">
                    <a:moveTo>
                      <a:pt x="0" y="5"/>
                    </a:moveTo>
                    <a:cubicBezTo>
                      <a:pt x="7" y="2"/>
                      <a:pt x="16" y="0"/>
                      <a:pt x="24" y="0"/>
                    </a:cubicBezTo>
                    <a:cubicBezTo>
                      <a:pt x="58" y="0"/>
                      <a:pt x="84" y="27"/>
                      <a:pt x="84" y="60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40" y="85"/>
                      <a:pt x="5" y="50"/>
                      <a:pt x="0" y="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5">
                <a:extLst>
                  <a:ext uri="{FF2B5EF4-FFF2-40B4-BE49-F238E27FC236}">
                    <a16:creationId xmlns:a16="http://schemas.microsoft.com/office/drawing/2014/main" id="{440938E2-59CC-FD4E-B937-DA2052988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1267"/>
                <a:ext cx="463" cy="572"/>
              </a:xfrm>
              <a:custGeom>
                <a:avLst/>
                <a:gdLst>
                  <a:gd name="T0" fmla="*/ 219 w 278"/>
                  <a:gd name="T1" fmla="*/ 0 h 345"/>
                  <a:gd name="T2" fmla="*/ 186 w 278"/>
                  <a:gd name="T3" fmla="*/ 0 h 345"/>
                  <a:gd name="T4" fmla="*/ 140 w 278"/>
                  <a:gd name="T5" fmla="*/ 104 h 345"/>
                  <a:gd name="T6" fmla="*/ 93 w 278"/>
                  <a:gd name="T7" fmla="*/ 0 h 345"/>
                  <a:gd name="T8" fmla="*/ 58 w 278"/>
                  <a:gd name="T9" fmla="*/ 0 h 345"/>
                  <a:gd name="T10" fmla="*/ 0 w 278"/>
                  <a:gd name="T11" fmla="*/ 59 h 345"/>
                  <a:gd name="T12" fmla="*/ 0 w 278"/>
                  <a:gd name="T13" fmla="*/ 220 h 345"/>
                  <a:gd name="T14" fmla="*/ 51 w 278"/>
                  <a:gd name="T15" fmla="*/ 220 h 345"/>
                  <a:gd name="T16" fmla="*/ 51 w 278"/>
                  <a:gd name="T17" fmla="*/ 109 h 345"/>
                  <a:gd name="T18" fmla="*/ 58 w 278"/>
                  <a:gd name="T19" fmla="*/ 109 h 345"/>
                  <a:gd name="T20" fmla="*/ 59 w 278"/>
                  <a:gd name="T21" fmla="*/ 345 h 345"/>
                  <a:gd name="T22" fmla="*/ 218 w 278"/>
                  <a:gd name="T23" fmla="*/ 345 h 345"/>
                  <a:gd name="T24" fmla="*/ 219 w 278"/>
                  <a:gd name="T25" fmla="*/ 109 h 345"/>
                  <a:gd name="T26" fmla="*/ 227 w 278"/>
                  <a:gd name="T27" fmla="*/ 109 h 345"/>
                  <a:gd name="T28" fmla="*/ 227 w 278"/>
                  <a:gd name="T29" fmla="*/ 214 h 345"/>
                  <a:gd name="T30" fmla="*/ 278 w 278"/>
                  <a:gd name="T31" fmla="*/ 214 h 345"/>
                  <a:gd name="T32" fmla="*/ 278 w 278"/>
                  <a:gd name="T33" fmla="*/ 59 h 345"/>
                  <a:gd name="T34" fmla="*/ 219 w 278"/>
                  <a:gd name="T35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345">
                    <a:moveTo>
                      <a:pt x="219" y="0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40" y="104"/>
                      <a:pt x="105" y="30"/>
                      <a:pt x="9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51" y="220"/>
                      <a:pt x="51" y="220"/>
                      <a:pt x="51" y="220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345"/>
                      <a:pt x="59" y="345"/>
                      <a:pt x="59" y="345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109"/>
                      <a:pt x="219" y="109"/>
                      <a:pt x="219" y="109"/>
                    </a:cubicBezTo>
                    <a:cubicBezTo>
                      <a:pt x="227" y="109"/>
                      <a:pt x="227" y="109"/>
                      <a:pt x="227" y="109"/>
                    </a:cubicBezTo>
                    <a:cubicBezTo>
                      <a:pt x="227" y="214"/>
                      <a:pt x="227" y="214"/>
                      <a:pt x="227" y="214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59"/>
                      <a:pt x="278" y="59"/>
                      <a:pt x="278" y="59"/>
                    </a:cubicBezTo>
                    <a:cubicBezTo>
                      <a:pt x="278" y="27"/>
                      <a:pt x="251" y="0"/>
                      <a:pt x="219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2A2342EC-FC7B-4343-A855-CFA0B0402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8" y="2311"/>
                <a:ext cx="145" cy="42"/>
              </a:xfrm>
              <a:custGeom>
                <a:avLst/>
                <a:gdLst>
                  <a:gd name="T0" fmla="*/ 46 w 87"/>
                  <a:gd name="T1" fmla="*/ 0 h 25"/>
                  <a:gd name="T2" fmla="*/ 0 w 87"/>
                  <a:gd name="T3" fmla="*/ 25 h 25"/>
                  <a:gd name="T4" fmla="*/ 59 w 87"/>
                  <a:gd name="T5" fmla="*/ 25 h 25"/>
                  <a:gd name="T6" fmla="*/ 87 w 87"/>
                  <a:gd name="T7" fmla="*/ 0 h 25"/>
                  <a:gd name="T8" fmla="*/ 46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46" y="0"/>
                    </a:moveTo>
                    <a:cubicBezTo>
                      <a:pt x="27" y="0"/>
                      <a:pt x="10" y="10"/>
                      <a:pt x="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74" y="25"/>
                      <a:pt x="86" y="14"/>
                      <a:pt x="8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FD57AF4D-F647-3645-A3E2-2B9D58337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311"/>
                <a:ext cx="160" cy="83"/>
              </a:xfrm>
              <a:custGeom>
                <a:avLst/>
                <a:gdLst>
                  <a:gd name="T0" fmla="*/ 55 w 96"/>
                  <a:gd name="T1" fmla="*/ 0 h 50"/>
                  <a:gd name="T2" fmla="*/ 0 w 96"/>
                  <a:gd name="T3" fmla="*/ 50 h 50"/>
                  <a:gd name="T4" fmla="*/ 55 w 96"/>
                  <a:gd name="T5" fmla="*/ 50 h 50"/>
                  <a:gd name="T6" fmla="*/ 96 w 96"/>
                  <a:gd name="T7" fmla="*/ 50 h 50"/>
                  <a:gd name="T8" fmla="*/ 96 w 96"/>
                  <a:gd name="T9" fmla="*/ 0 h 50"/>
                  <a:gd name="T10" fmla="*/ 55 w 96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0">
                    <a:moveTo>
                      <a:pt x="55" y="0"/>
                    </a:moveTo>
                    <a:cubicBezTo>
                      <a:pt x="26" y="0"/>
                      <a:pt x="3" y="22"/>
                      <a:pt x="0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8">
                <a:extLst>
                  <a:ext uri="{FF2B5EF4-FFF2-40B4-BE49-F238E27FC236}">
                    <a16:creationId xmlns:a16="http://schemas.microsoft.com/office/drawing/2014/main" id="{203A7B4C-9C09-894B-978E-9A51CA2DE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" y="2311"/>
                <a:ext cx="145" cy="42"/>
              </a:xfrm>
              <a:custGeom>
                <a:avLst/>
                <a:gdLst>
                  <a:gd name="T0" fmla="*/ 46 w 87"/>
                  <a:gd name="T1" fmla="*/ 0 h 25"/>
                  <a:gd name="T2" fmla="*/ 0 w 87"/>
                  <a:gd name="T3" fmla="*/ 25 h 25"/>
                  <a:gd name="T4" fmla="*/ 59 w 87"/>
                  <a:gd name="T5" fmla="*/ 25 h 25"/>
                  <a:gd name="T6" fmla="*/ 87 w 87"/>
                  <a:gd name="T7" fmla="*/ 0 h 25"/>
                  <a:gd name="T8" fmla="*/ 46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46" y="0"/>
                    </a:moveTo>
                    <a:cubicBezTo>
                      <a:pt x="27" y="0"/>
                      <a:pt x="10" y="10"/>
                      <a:pt x="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73" y="25"/>
                      <a:pt x="85" y="14"/>
                      <a:pt x="8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C321D697-3C4B-A144-973D-B800A717D915}"/>
                </a:ext>
              </a:extLst>
            </p:cNvPr>
            <p:cNvSpPr/>
            <p:nvPr/>
          </p:nvSpPr>
          <p:spPr bwMode="auto">
            <a:xfrm>
              <a:off x="2252663" y="2433265"/>
              <a:ext cx="134937" cy="44945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Isosceles Triangle 292">
              <a:extLst>
                <a:ext uri="{FF2B5EF4-FFF2-40B4-BE49-F238E27FC236}">
                  <a16:creationId xmlns:a16="http://schemas.microsoft.com/office/drawing/2014/main" id="{4F27BE9E-8FA9-B84B-9829-880760331C12}"/>
                </a:ext>
              </a:extLst>
            </p:cNvPr>
            <p:cNvSpPr/>
            <p:nvPr/>
          </p:nvSpPr>
          <p:spPr bwMode="auto">
            <a:xfrm rot="10800000">
              <a:off x="2511050" y="2054342"/>
              <a:ext cx="214538" cy="237330"/>
            </a:xfrm>
            <a:prstGeom prst="triangle">
              <a:avLst/>
            </a:prstGeom>
            <a:solidFill>
              <a:srgbClr val="00D8C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E05D2533-9B7E-A844-932F-C876A6C2C03D}"/>
                </a:ext>
              </a:extLst>
            </p:cNvPr>
            <p:cNvSpPr/>
            <p:nvPr/>
          </p:nvSpPr>
          <p:spPr bwMode="auto">
            <a:xfrm>
              <a:off x="2588576" y="2354261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16EAE1D-641E-0A40-BCB5-8FCCC80941EA}"/>
                </a:ext>
              </a:extLst>
            </p:cNvPr>
            <p:cNvSpPr/>
            <p:nvPr/>
          </p:nvSpPr>
          <p:spPr bwMode="auto">
            <a:xfrm>
              <a:off x="2592547" y="2472901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7AD160F-E45B-3A4E-98E5-F0E27CBDB15C}"/>
                </a:ext>
              </a:extLst>
            </p:cNvPr>
            <p:cNvSpPr/>
            <p:nvPr/>
          </p:nvSpPr>
          <p:spPr bwMode="auto">
            <a:xfrm>
              <a:off x="2596516" y="2582755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076B0911-2491-C143-A31E-11FC07C7A60B}"/>
                </a:ext>
              </a:extLst>
            </p:cNvPr>
            <p:cNvSpPr/>
            <p:nvPr/>
          </p:nvSpPr>
          <p:spPr bwMode="auto">
            <a:xfrm>
              <a:off x="2851225" y="2492969"/>
              <a:ext cx="134937" cy="43077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08" name="Group 4">
            <a:extLst>
              <a:ext uri="{FF2B5EF4-FFF2-40B4-BE49-F238E27FC236}">
                <a16:creationId xmlns:a16="http://schemas.microsoft.com/office/drawing/2014/main" id="{218A9603-9EEA-BD40-9B97-6D5EC1D47F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85384" y="4149650"/>
            <a:ext cx="417093" cy="1297924"/>
            <a:chOff x="5069" y="2299"/>
            <a:chExt cx="465" cy="1447"/>
          </a:xfrm>
        </p:grpSpPr>
        <p:sp>
          <p:nvSpPr>
            <p:cNvPr id="409" name="AutoShape 3">
              <a:extLst>
                <a:ext uri="{FF2B5EF4-FFF2-40B4-BE49-F238E27FC236}">
                  <a16:creationId xmlns:a16="http://schemas.microsoft.com/office/drawing/2014/main" id="{B7607DA6-2B8D-5B4A-91E3-46E7C1A119C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69" y="2299"/>
              <a:ext cx="465" cy="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5">
              <a:extLst>
                <a:ext uri="{FF2B5EF4-FFF2-40B4-BE49-F238E27FC236}">
                  <a16:creationId xmlns:a16="http://schemas.microsoft.com/office/drawing/2014/main" id="{965CBB55-22E8-ED48-89BC-687C97B55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2547"/>
              <a:ext cx="200" cy="119"/>
            </a:xfrm>
            <a:prstGeom prst="rect">
              <a:avLst/>
            </a:pr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6">
              <a:extLst>
                <a:ext uri="{FF2B5EF4-FFF2-40B4-BE49-F238E27FC236}">
                  <a16:creationId xmlns:a16="http://schemas.microsoft.com/office/drawing/2014/main" id="{773B9780-901B-834E-AA41-0EC2CFD17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2433"/>
              <a:ext cx="243" cy="50"/>
            </a:xfrm>
            <a:custGeom>
              <a:avLst/>
              <a:gdLst>
                <a:gd name="T0" fmla="*/ 146 w 146"/>
                <a:gd name="T1" fmla="*/ 23 h 30"/>
                <a:gd name="T2" fmla="*/ 139 w 146"/>
                <a:gd name="T3" fmla="*/ 30 h 30"/>
                <a:gd name="T4" fmla="*/ 8 w 146"/>
                <a:gd name="T5" fmla="*/ 30 h 30"/>
                <a:gd name="T6" fmla="*/ 0 w 146"/>
                <a:gd name="T7" fmla="*/ 23 h 30"/>
                <a:gd name="T8" fmla="*/ 0 w 146"/>
                <a:gd name="T9" fmla="*/ 7 h 30"/>
                <a:gd name="T10" fmla="*/ 8 w 146"/>
                <a:gd name="T11" fmla="*/ 0 h 30"/>
                <a:gd name="T12" fmla="*/ 139 w 146"/>
                <a:gd name="T13" fmla="*/ 0 h 30"/>
                <a:gd name="T14" fmla="*/ 146 w 146"/>
                <a:gd name="T15" fmla="*/ 7 h 30"/>
                <a:gd name="T16" fmla="*/ 146 w 146"/>
                <a:gd name="T1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0">
                  <a:moveTo>
                    <a:pt x="146" y="23"/>
                  </a:moveTo>
                  <a:cubicBezTo>
                    <a:pt x="146" y="27"/>
                    <a:pt x="143" y="30"/>
                    <a:pt x="13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3" y="0"/>
                    <a:pt x="146" y="3"/>
                    <a:pt x="146" y="7"/>
                  </a:cubicBezTo>
                  <a:lnTo>
                    <a:pt x="146" y="23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7">
              <a:extLst>
                <a:ext uri="{FF2B5EF4-FFF2-40B4-BE49-F238E27FC236}">
                  <a16:creationId xmlns:a16="http://schemas.microsoft.com/office/drawing/2014/main" id="{2FB2E6C7-0D38-2149-910E-DF648655B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620"/>
              <a:ext cx="245" cy="108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8">
              <a:extLst>
                <a:ext uri="{FF2B5EF4-FFF2-40B4-BE49-F238E27FC236}">
                  <a16:creationId xmlns:a16="http://schemas.microsoft.com/office/drawing/2014/main" id="{C3EFBEA6-C1EB-364B-9777-86A10A14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097"/>
              <a:ext cx="268" cy="87"/>
            </a:xfrm>
            <a:prstGeom prst="rect">
              <a:avLst/>
            </a:prstGeom>
            <a:solidFill>
              <a:srgbClr val="21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9">
              <a:extLst>
                <a:ext uri="{FF2B5EF4-FFF2-40B4-BE49-F238E27FC236}">
                  <a16:creationId xmlns:a16="http://schemas.microsoft.com/office/drawing/2014/main" id="{AF0D9CC9-AF9E-B245-87B8-851B22A1C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097"/>
              <a:ext cx="68" cy="576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0">
              <a:extLst>
                <a:ext uri="{FF2B5EF4-FFF2-40B4-BE49-F238E27FC236}">
                  <a16:creationId xmlns:a16="http://schemas.microsoft.com/office/drawing/2014/main" id="{47D59E20-5D6E-9F45-B560-48502DA3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3663"/>
              <a:ext cx="160" cy="83"/>
            </a:xfrm>
            <a:custGeom>
              <a:avLst/>
              <a:gdLst>
                <a:gd name="T0" fmla="*/ 54 w 96"/>
                <a:gd name="T1" fmla="*/ 0 h 50"/>
                <a:gd name="T2" fmla="*/ 0 w 96"/>
                <a:gd name="T3" fmla="*/ 50 h 50"/>
                <a:gd name="T4" fmla="*/ 54 w 96"/>
                <a:gd name="T5" fmla="*/ 50 h 50"/>
                <a:gd name="T6" fmla="*/ 96 w 96"/>
                <a:gd name="T7" fmla="*/ 50 h 50"/>
                <a:gd name="T8" fmla="*/ 96 w 96"/>
                <a:gd name="T9" fmla="*/ 0 h 50"/>
                <a:gd name="T10" fmla="*/ 54 w 96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0">
                  <a:moveTo>
                    <a:pt x="54" y="0"/>
                  </a:moveTo>
                  <a:cubicBezTo>
                    <a:pt x="26" y="0"/>
                    <a:pt x="2" y="22"/>
                    <a:pt x="0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1">
              <a:extLst>
                <a:ext uri="{FF2B5EF4-FFF2-40B4-BE49-F238E27FC236}">
                  <a16:creationId xmlns:a16="http://schemas.microsoft.com/office/drawing/2014/main" id="{7E953BA9-167F-5142-A403-1A6F8CFB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9" y="3097"/>
              <a:ext cx="68" cy="576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2">
              <a:extLst>
                <a:ext uri="{FF2B5EF4-FFF2-40B4-BE49-F238E27FC236}">
                  <a16:creationId xmlns:a16="http://schemas.microsoft.com/office/drawing/2014/main" id="{DB85D05C-5579-C445-99CE-7804B74C8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" y="2800"/>
              <a:ext cx="72" cy="424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3">
              <a:extLst>
                <a:ext uri="{FF2B5EF4-FFF2-40B4-BE49-F238E27FC236}">
                  <a16:creationId xmlns:a16="http://schemas.microsoft.com/office/drawing/2014/main" id="{311474A0-40B0-FE4F-ACF5-3804FA421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" y="3153"/>
              <a:ext cx="73" cy="144"/>
            </a:xfrm>
            <a:custGeom>
              <a:avLst/>
              <a:gdLst>
                <a:gd name="T0" fmla="*/ 0 w 44"/>
                <a:gd name="T1" fmla="*/ 0 h 87"/>
                <a:gd name="T2" fmla="*/ 0 w 44"/>
                <a:gd name="T3" fmla="*/ 87 h 87"/>
                <a:gd name="T4" fmla="*/ 44 w 44"/>
                <a:gd name="T5" fmla="*/ 43 h 87"/>
                <a:gd name="T6" fmla="*/ 0 w 44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7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5" y="87"/>
                    <a:pt x="44" y="67"/>
                    <a:pt x="44" y="43"/>
                  </a:cubicBezTo>
                  <a:cubicBezTo>
                    <a:pt x="44" y="19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14">
              <a:extLst>
                <a:ext uri="{FF2B5EF4-FFF2-40B4-BE49-F238E27FC236}">
                  <a16:creationId xmlns:a16="http://schemas.microsoft.com/office/drawing/2014/main" id="{AC4CE4C4-B329-5D43-98DC-D49DE965E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" y="2800"/>
              <a:ext cx="71" cy="424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5">
              <a:extLst>
                <a:ext uri="{FF2B5EF4-FFF2-40B4-BE49-F238E27FC236}">
                  <a16:creationId xmlns:a16="http://schemas.microsoft.com/office/drawing/2014/main" id="{EB913704-5A8A-F44B-A6F5-4846A07B5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" y="3153"/>
              <a:ext cx="73" cy="144"/>
            </a:xfrm>
            <a:custGeom>
              <a:avLst/>
              <a:gdLst>
                <a:gd name="T0" fmla="*/ 44 w 44"/>
                <a:gd name="T1" fmla="*/ 0 h 87"/>
                <a:gd name="T2" fmla="*/ 44 w 44"/>
                <a:gd name="T3" fmla="*/ 87 h 87"/>
                <a:gd name="T4" fmla="*/ 0 w 44"/>
                <a:gd name="T5" fmla="*/ 43 h 87"/>
                <a:gd name="T6" fmla="*/ 44 w 44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7">
                  <a:moveTo>
                    <a:pt x="44" y="0"/>
                  </a:moveTo>
                  <a:cubicBezTo>
                    <a:pt x="44" y="87"/>
                    <a:pt x="44" y="87"/>
                    <a:pt x="44" y="87"/>
                  </a:cubicBezTo>
                  <a:cubicBezTo>
                    <a:pt x="19" y="87"/>
                    <a:pt x="0" y="67"/>
                    <a:pt x="0" y="43"/>
                  </a:cubicBezTo>
                  <a:cubicBezTo>
                    <a:pt x="0" y="19"/>
                    <a:pt x="19" y="0"/>
                    <a:pt x="44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6">
              <a:extLst>
                <a:ext uri="{FF2B5EF4-FFF2-40B4-BE49-F238E27FC236}">
                  <a16:creationId xmlns:a16="http://schemas.microsoft.com/office/drawing/2014/main" id="{572E7707-43EC-474F-BBA4-373CD4396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2522"/>
              <a:ext cx="85" cy="139"/>
            </a:xfrm>
            <a:custGeom>
              <a:avLst/>
              <a:gdLst>
                <a:gd name="T0" fmla="*/ 41 w 85"/>
                <a:gd name="T1" fmla="*/ 139 h 139"/>
                <a:gd name="T2" fmla="*/ 0 w 85"/>
                <a:gd name="T3" fmla="*/ 98 h 139"/>
                <a:gd name="T4" fmla="*/ 0 w 85"/>
                <a:gd name="T5" fmla="*/ 0 h 139"/>
                <a:gd name="T6" fmla="*/ 85 w 85"/>
                <a:gd name="T7" fmla="*/ 0 h 139"/>
                <a:gd name="T8" fmla="*/ 85 w 85"/>
                <a:gd name="T9" fmla="*/ 98 h 139"/>
                <a:gd name="T10" fmla="*/ 41 w 85"/>
                <a:gd name="T1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39">
                  <a:moveTo>
                    <a:pt x="41" y="139"/>
                  </a:moveTo>
                  <a:lnTo>
                    <a:pt x="0" y="98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98"/>
                  </a:lnTo>
                  <a:lnTo>
                    <a:pt x="41" y="139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7">
              <a:extLst>
                <a:ext uri="{FF2B5EF4-FFF2-40B4-BE49-F238E27FC236}">
                  <a16:creationId xmlns:a16="http://schemas.microsoft.com/office/drawing/2014/main" id="{D26A51C3-2BFA-B64C-9EF5-5896C42F0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" y="2522"/>
              <a:ext cx="85" cy="75"/>
            </a:xfrm>
            <a:custGeom>
              <a:avLst/>
              <a:gdLst>
                <a:gd name="T0" fmla="*/ 0 w 51"/>
                <a:gd name="T1" fmla="*/ 41 h 45"/>
                <a:gd name="T2" fmla="*/ 25 w 51"/>
                <a:gd name="T3" fmla="*/ 45 h 45"/>
                <a:gd name="T4" fmla="*/ 51 w 51"/>
                <a:gd name="T5" fmla="*/ 41 h 45"/>
                <a:gd name="T6" fmla="*/ 51 w 51"/>
                <a:gd name="T7" fmla="*/ 0 h 45"/>
                <a:gd name="T8" fmla="*/ 0 w 51"/>
                <a:gd name="T9" fmla="*/ 0 h 45"/>
                <a:gd name="T10" fmla="*/ 0 w 51"/>
                <a:gd name="T11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5">
                  <a:moveTo>
                    <a:pt x="0" y="41"/>
                  </a:moveTo>
                  <a:cubicBezTo>
                    <a:pt x="8" y="44"/>
                    <a:pt x="16" y="45"/>
                    <a:pt x="25" y="45"/>
                  </a:cubicBezTo>
                  <a:cubicBezTo>
                    <a:pt x="34" y="45"/>
                    <a:pt x="43" y="43"/>
                    <a:pt x="51" y="4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8">
              <a:extLst>
                <a:ext uri="{FF2B5EF4-FFF2-40B4-BE49-F238E27FC236}">
                  <a16:creationId xmlns:a16="http://schemas.microsoft.com/office/drawing/2014/main" id="{66958D53-E332-024D-9518-F97E19F5F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393"/>
              <a:ext cx="200" cy="187"/>
            </a:xfrm>
            <a:custGeom>
              <a:avLst/>
              <a:gdLst>
                <a:gd name="T0" fmla="*/ 0 w 120"/>
                <a:gd name="T1" fmla="*/ 0 h 113"/>
                <a:gd name="T2" fmla="*/ 0 w 120"/>
                <a:gd name="T3" fmla="*/ 93 h 113"/>
                <a:gd name="T4" fmla="*/ 0 w 120"/>
                <a:gd name="T5" fmla="*/ 93 h 113"/>
                <a:gd name="T6" fmla="*/ 59 w 120"/>
                <a:gd name="T7" fmla="*/ 113 h 113"/>
                <a:gd name="T8" fmla="*/ 118 w 120"/>
                <a:gd name="T9" fmla="*/ 93 h 113"/>
                <a:gd name="T10" fmla="*/ 120 w 120"/>
                <a:gd name="T11" fmla="*/ 93 h 113"/>
                <a:gd name="T12" fmla="*/ 120 w 120"/>
                <a:gd name="T13" fmla="*/ 0 h 113"/>
                <a:gd name="T14" fmla="*/ 0 w 120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6" y="105"/>
                    <a:pt x="37" y="113"/>
                    <a:pt x="59" y="113"/>
                  </a:cubicBezTo>
                  <a:cubicBezTo>
                    <a:pt x="81" y="113"/>
                    <a:pt x="102" y="105"/>
                    <a:pt x="118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9">
              <a:extLst>
                <a:ext uri="{FF2B5EF4-FFF2-40B4-BE49-F238E27FC236}">
                  <a16:creationId xmlns:a16="http://schemas.microsoft.com/office/drawing/2014/main" id="{1CBDEBA4-774C-814F-B6E0-AD2D4425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" y="2299"/>
              <a:ext cx="142" cy="147"/>
            </a:xfrm>
            <a:custGeom>
              <a:avLst/>
              <a:gdLst>
                <a:gd name="T0" fmla="*/ 85 w 85"/>
                <a:gd name="T1" fmla="*/ 5 h 89"/>
                <a:gd name="T2" fmla="*/ 60 w 85"/>
                <a:gd name="T3" fmla="*/ 0 h 89"/>
                <a:gd name="T4" fmla="*/ 0 w 85"/>
                <a:gd name="T5" fmla="*/ 60 h 89"/>
                <a:gd name="T6" fmla="*/ 0 w 85"/>
                <a:gd name="T7" fmla="*/ 89 h 89"/>
                <a:gd name="T8" fmla="*/ 85 w 85"/>
                <a:gd name="T9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9">
                  <a:moveTo>
                    <a:pt x="85" y="5"/>
                  </a:moveTo>
                  <a:cubicBezTo>
                    <a:pt x="78" y="2"/>
                    <a:pt x="69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45" y="84"/>
                    <a:pt x="80" y="49"/>
                    <a:pt x="85" y="5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20">
              <a:extLst>
                <a:ext uri="{FF2B5EF4-FFF2-40B4-BE49-F238E27FC236}">
                  <a16:creationId xmlns:a16="http://schemas.microsoft.com/office/drawing/2014/main" id="{11AEB801-947A-A241-BFA2-85237F1D6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2299"/>
              <a:ext cx="142" cy="147"/>
            </a:xfrm>
            <a:custGeom>
              <a:avLst/>
              <a:gdLst>
                <a:gd name="T0" fmla="*/ 0 w 85"/>
                <a:gd name="T1" fmla="*/ 5 h 89"/>
                <a:gd name="T2" fmla="*/ 24 w 85"/>
                <a:gd name="T3" fmla="*/ 0 h 89"/>
                <a:gd name="T4" fmla="*/ 85 w 85"/>
                <a:gd name="T5" fmla="*/ 60 h 89"/>
                <a:gd name="T6" fmla="*/ 85 w 85"/>
                <a:gd name="T7" fmla="*/ 89 h 89"/>
                <a:gd name="T8" fmla="*/ 0 w 85"/>
                <a:gd name="T9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9">
                  <a:moveTo>
                    <a:pt x="0" y="5"/>
                  </a:moveTo>
                  <a:cubicBezTo>
                    <a:pt x="7" y="2"/>
                    <a:pt x="16" y="0"/>
                    <a:pt x="24" y="0"/>
                  </a:cubicBezTo>
                  <a:cubicBezTo>
                    <a:pt x="58" y="0"/>
                    <a:pt x="85" y="27"/>
                    <a:pt x="85" y="60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40" y="84"/>
                    <a:pt x="5" y="49"/>
                    <a:pt x="0" y="5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21">
              <a:extLst>
                <a:ext uri="{FF2B5EF4-FFF2-40B4-BE49-F238E27FC236}">
                  <a16:creationId xmlns:a16="http://schemas.microsoft.com/office/drawing/2014/main" id="{1C0AD135-94BE-A645-9FFC-7D97FC14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" y="2622"/>
              <a:ext cx="463" cy="753"/>
            </a:xfrm>
            <a:custGeom>
              <a:avLst/>
              <a:gdLst>
                <a:gd name="T0" fmla="*/ 219 w 278"/>
                <a:gd name="T1" fmla="*/ 0 h 455"/>
                <a:gd name="T2" fmla="*/ 213 w 278"/>
                <a:gd name="T3" fmla="*/ 0 h 455"/>
                <a:gd name="T4" fmla="*/ 139 w 278"/>
                <a:gd name="T5" fmla="*/ 51 h 455"/>
                <a:gd name="T6" fmla="*/ 64 w 278"/>
                <a:gd name="T7" fmla="*/ 0 h 455"/>
                <a:gd name="T8" fmla="*/ 58 w 278"/>
                <a:gd name="T9" fmla="*/ 0 h 455"/>
                <a:gd name="T10" fmla="*/ 0 w 278"/>
                <a:gd name="T11" fmla="*/ 59 h 455"/>
                <a:gd name="T12" fmla="*/ 0 w 278"/>
                <a:gd name="T13" fmla="*/ 193 h 455"/>
                <a:gd name="T14" fmla="*/ 51 w 278"/>
                <a:gd name="T15" fmla="*/ 193 h 455"/>
                <a:gd name="T16" fmla="*/ 51 w 278"/>
                <a:gd name="T17" fmla="*/ 108 h 455"/>
                <a:gd name="T18" fmla="*/ 58 w 278"/>
                <a:gd name="T19" fmla="*/ 108 h 455"/>
                <a:gd name="T20" fmla="*/ 59 w 278"/>
                <a:gd name="T21" fmla="*/ 455 h 455"/>
                <a:gd name="T22" fmla="*/ 220 w 278"/>
                <a:gd name="T23" fmla="*/ 455 h 455"/>
                <a:gd name="T24" fmla="*/ 219 w 278"/>
                <a:gd name="T25" fmla="*/ 108 h 455"/>
                <a:gd name="T26" fmla="*/ 227 w 278"/>
                <a:gd name="T27" fmla="*/ 108 h 455"/>
                <a:gd name="T28" fmla="*/ 227 w 278"/>
                <a:gd name="T29" fmla="*/ 187 h 455"/>
                <a:gd name="T30" fmla="*/ 278 w 278"/>
                <a:gd name="T31" fmla="*/ 187 h 455"/>
                <a:gd name="T32" fmla="*/ 278 w 278"/>
                <a:gd name="T33" fmla="*/ 59 h 455"/>
                <a:gd name="T34" fmla="*/ 219 w 278"/>
                <a:gd name="T3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455">
                  <a:moveTo>
                    <a:pt x="219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01" y="30"/>
                    <a:pt x="172" y="51"/>
                    <a:pt x="139" y="51"/>
                  </a:cubicBezTo>
                  <a:cubicBezTo>
                    <a:pt x="105" y="51"/>
                    <a:pt x="76" y="30"/>
                    <a:pt x="6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9" y="455"/>
                    <a:pt x="59" y="455"/>
                    <a:pt x="59" y="455"/>
                  </a:cubicBezTo>
                  <a:cubicBezTo>
                    <a:pt x="220" y="455"/>
                    <a:pt x="220" y="455"/>
                    <a:pt x="220" y="455"/>
                  </a:cubicBezTo>
                  <a:cubicBezTo>
                    <a:pt x="219" y="108"/>
                    <a:pt x="219" y="108"/>
                    <a:pt x="219" y="108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78" y="187"/>
                    <a:pt x="278" y="187"/>
                    <a:pt x="278" y="187"/>
                  </a:cubicBezTo>
                  <a:cubicBezTo>
                    <a:pt x="278" y="59"/>
                    <a:pt x="278" y="59"/>
                    <a:pt x="278" y="59"/>
                  </a:cubicBezTo>
                  <a:cubicBezTo>
                    <a:pt x="278" y="26"/>
                    <a:pt x="251" y="0"/>
                    <a:pt x="219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22">
              <a:extLst>
                <a:ext uri="{FF2B5EF4-FFF2-40B4-BE49-F238E27FC236}">
                  <a16:creationId xmlns:a16="http://schemas.microsoft.com/office/drawing/2014/main" id="{D0DB5D7B-EC91-9641-8A91-97EA945A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2956"/>
              <a:ext cx="268" cy="3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23">
              <a:extLst>
                <a:ext uri="{FF2B5EF4-FFF2-40B4-BE49-F238E27FC236}">
                  <a16:creationId xmlns:a16="http://schemas.microsoft.com/office/drawing/2014/main" id="{A8CAF179-18F3-ED4E-9B91-570675F18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" y="3663"/>
              <a:ext cx="145" cy="41"/>
            </a:xfrm>
            <a:custGeom>
              <a:avLst/>
              <a:gdLst>
                <a:gd name="T0" fmla="*/ 46 w 87"/>
                <a:gd name="T1" fmla="*/ 0 h 25"/>
                <a:gd name="T2" fmla="*/ 0 w 87"/>
                <a:gd name="T3" fmla="*/ 25 h 25"/>
                <a:gd name="T4" fmla="*/ 59 w 87"/>
                <a:gd name="T5" fmla="*/ 25 h 25"/>
                <a:gd name="T6" fmla="*/ 87 w 87"/>
                <a:gd name="T7" fmla="*/ 0 h 25"/>
                <a:gd name="T8" fmla="*/ 46 w 8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5">
                  <a:moveTo>
                    <a:pt x="46" y="0"/>
                  </a:moveTo>
                  <a:cubicBezTo>
                    <a:pt x="27" y="0"/>
                    <a:pt x="10" y="10"/>
                    <a:pt x="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4" y="25"/>
                    <a:pt x="86" y="14"/>
                    <a:pt x="8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24">
              <a:extLst>
                <a:ext uri="{FF2B5EF4-FFF2-40B4-BE49-F238E27FC236}">
                  <a16:creationId xmlns:a16="http://schemas.microsoft.com/office/drawing/2014/main" id="{0C3654F4-9D55-894D-8925-D3ECA7AB1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" y="3663"/>
              <a:ext cx="160" cy="83"/>
            </a:xfrm>
            <a:custGeom>
              <a:avLst/>
              <a:gdLst>
                <a:gd name="T0" fmla="*/ 55 w 96"/>
                <a:gd name="T1" fmla="*/ 0 h 50"/>
                <a:gd name="T2" fmla="*/ 0 w 96"/>
                <a:gd name="T3" fmla="*/ 50 h 50"/>
                <a:gd name="T4" fmla="*/ 55 w 96"/>
                <a:gd name="T5" fmla="*/ 50 h 50"/>
                <a:gd name="T6" fmla="*/ 96 w 96"/>
                <a:gd name="T7" fmla="*/ 50 h 50"/>
                <a:gd name="T8" fmla="*/ 96 w 96"/>
                <a:gd name="T9" fmla="*/ 0 h 50"/>
                <a:gd name="T10" fmla="*/ 55 w 96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0">
                  <a:moveTo>
                    <a:pt x="55" y="0"/>
                  </a:moveTo>
                  <a:cubicBezTo>
                    <a:pt x="26" y="0"/>
                    <a:pt x="3" y="22"/>
                    <a:pt x="0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25">
              <a:extLst>
                <a:ext uri="{FF2B5EF4-FFF2-40B4-BE49-F238E27FC236}">
                  <a16:creationId xmlns:a16="http://schemas.microsoft.com/office/drawing/2014/main" id="{3447BCB5-5ED2-0E4B-9C12-7EBB5B50F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" y="3663"/>
              <a:ext cx="145" cy="41"/>
            </a:xfrm>
            <a:custGeom>
              <a:avLst/>
              <a:gdLst>
                <a:gd name="T0" fmla="*/ 46 w 87"/>
                <a:gd name="T1" fmla="*/ 0 h 25"/>
                <a:gd name="T2" fmla="*/ 0 w 87"/>
                <a:gd name="T3" fmla="*/ 25 h 25"/>
                <a:gd name="T4" fmla="*/ 59 w 87"/>
                <a:gd name="T5" fmla="*/ 25 h 25"/>
                <a:gd name="T6" fmla="*/ 87 w 87"/>
                <a:gd name="T7" fmla="*/ 0 h 25"/>
                <a:gd name="T8" fmla="*/ 46 w 8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5">
                  <a:moveTo>
                    <a:pt x="46" y="0"/>
                  </a:moveTo>
                  <a:cubicBezTo>
                    <a:pt x="27" y="0"/>
                    <a:pt x="10" y="10"/>
                    <a:pt x="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73" y="25"/>
                    <a:pt x="85" y="14"/>
                    <a:pt x="8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30">
              <a:extLst>
                <a:ext uri="{FF2B5EF4-FFF2-40B4-BE49-F238E27FC236}">
                  <a16:creationId xmlns:a16="http://schemas.microsoft.com/office/drawing/2014/main" id="{BEA98E0A-EA17-AA4D-B663-617E8CA57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620"/>
              <a:ext cx="185" cy="512"/>
            </a:xfrm>
            <a:custGeom>
              <a:avLst/>
              <a:gdLst>
                <a:gd name="T0" fmla="*/ 0 w 111"/>
                <a:gd name="T1" fmla="*/ 59 h 309"/>
                <a:gd name="T2" fmla="*/ 0 w 111"/>
                <a:gd name="T3" fmla="*/ 109 h 309"/>
                <a:gd name="T4" fmla="*/ 0 w 111"/>
                <a:gd name="T5" fmla="*/ 309 h 309"/>
                <a:gd name="T6" fmla="*/ 49 w 111"/>
                <a:gd name="T7" fmla="*/ 309 h 309"/>
                <a:gd name="T8" fmla="*/ 49 w 111"/>
                <a:gd name="T9" fmla="*/ 120 h 309"/>
                <a:gd name="T10" fmla="*/ 55 w 111"/>
                <a:gd name="T11" fmla="*/ 120 h 309"/>
                <a:gd name="T12" fmla="*/ 55 w 111"/>
                <a:gd name="T13" fmla="*/ 288 h 309"/>
                <a:gd name="T14" fmla="*/ 111 w 111"/>
                <a:gd name="T15" fmla="*/ 288 h 309"/>
                <a:gd name="T16" fmla="*/ 111 w 111"/>
                <a:gd name="T17" fmla="*/ 0 h 309"/>
                <a:gd name="T18" fmla="*/ 59 w 111"/>
                <a:gd name="T19" fmla="*/ 0 h 309"/>
                <a:gd name="T20" fmla="*/ 0 w 111"/>
                <a:gd name="T21" fmla="*/ 5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309">
                  <a:moveTo>
                    <a:pt x="0" y="5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9" y="309"/>
                    <a:pt x="49" y="309"/>
                    <a:pt x="49" y="309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288"/>
                    <a:pt x="55" y="288"/>
                    <a:pt x="55" y="288"/>
                  </a:cubicBezTo>
                  <a:cubicBezTo>
                    <a:pt x="111" y="288"/>
                    <a:pt x="111" y="288"/>
                    <a:pt x="111" y="28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7"/>
                    <a:pt x="0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31">
              <a:extLst>
                <a:ext uri="{FF2B5EF4-FFF2-40B4-BE49-F238E27FC236}">
                  <a16:creationId xmlns:a16="http://schemas.microsoft.com/office/drawing/2014/main" id="{1589D135-2C19-3B4C-A780-ACD222D7B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2620"/>
              <a:ext cx="185" cy="512"/>
            </a:xfrm>
            <a:custGeom>
              <a:avLst/>
              <a:gdLst>
                <a:gd name="T0" fmla="*/ 52 w 111"/>
                <a:gd name="T1" fmla="*/ 0 h 309"/>
                <a:gd name="T2" fmla="*/ 0 w 111"/>
                <a:gd name="T3" fmla="*/ 0 h 309"/>
                <a:gd name="T4" fmla="*/ 0 w 111"/>
                <a:gd name="T5" fmla="*/ 288 h 309"/>
                <a:gd name="T6" fmla="*/ 55 w 111"/>
                <a:gd name="T7" fmla="*/ 288 h 309"/>
                <a:gd name="T8" fmla="*/ 55 w 111"/>
                <a:gd name="T9" fmla="*/ 117 h 309"/>
                <a:gd name="T10" fmla="*/ 62 w 111"/>
                <a:gd name="T11" fmla="*/ 117 h 309"/>
                <a:gd name="T12" fmla="*/ 62 w 111"/>
                <a:gd name="T13" fmla="*/ 309 h 309"/>
                <a:gd name="T14" fmla="*/ 111 w 111"/>
                <a:gd name="T15" fmla="*/ 309 h 309"/>
                <a:gd name="T16" fmla="*/ 111 w 111"/>
                <a:gd name="T17" fmla="*/ 109 h 309"/>
                <a:gd name="T18" fmla="*/ 111 w 111"/>
                <a:gd name="T19" fmla="*/ 59 h 309"/>
                <a:gd name="T20" fmla="*/ 52 w 111"/>
                <a:gd name="T2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309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55" y="288"/>
                    <a:pt x="55" y="288"/>
                    <a:pt x="55" y="288"/>
                  </a:cubicBezTo>
                  <a:cubicBezTo>
                    <a:pt x="55" y="117"/>
                    <a:pt x="55" y="117"/>
                    <a:pt x="55" y="117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309"/>
                    <a:pt x="62" y="309"/>
                    <a:pt x="62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1" y="27"/>
                    <a:pt x="84" y="0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32">
              <a:extLst>
                <a:ext uri="{FF2B5EF4-FFF2-40B4-BE49-F238E27FC236}">
                  <a16:creationId xmlns:a16="http://schemas.microsoft.com/office/drawing/2014/main" id="{1D411E39-9195-9D46-8AD6-F33478A5E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2620"/>
              <a:ext cx="185" cy="512"/>
            </a:xfrm>
            <a:custGeom>
              <a:avLst/>
              <a:gdLst>
                <a:gd name="T0" fmla="*/ 111 w 111"/>
                <a:gd name="T1" fmla="*/ 309 h 309"/>
                <a:gd name="T2" fmla="*/ 111 w 111"/>
                <a:gd name="T3" fmla="*/ 109 h 309"/>
                <a:gd name="T4" fmla="*/ 111 w 111"/>
                <a:gd name="T5" fmla="*/ 59 h 309"/>
                <a:gd name="T6" fmla="*/ 52 w 111"/>
                <a:gd name="T7" fmla="*/ 0 h 309"/>
                <a:gd name="T8" fmla="*/ 0 w 111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09">
                  <a:moveTo>
                    <a:pt x="111" y="3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1" y="27"/>
                    <a:pt x="84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0" cap="flat">
              <a:solidFill>
                <a:srgbClr val="9B4F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33">
              <a:extLst>
                <a:ext uri="{FF2B5EF4-FFF2-40B4-BE49-F238E27FC236}">
                  <a16:creationId xmlns:a16="http://schemas.microsoft.com/office/drawing/2014/main" id="{0CA72D59-1C73-2D4A-940F-15A308FE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620"/>
              <a:ext cx="185" cy="512"/>
            </a:xfrm>
            <a:custGeom>
              <a:avLst/>
              <a:gdLst>
                <a:gd name="T0" fmla="*/ 0 w 111"/>
                <a:gd name="T1" fmla="*/ 309 h 309"/>
                <a:gd name="T2" fmla="*/ 0 w 111"/>
                <a:gd name="T3" fmla="*/ 109 h 309"/>
                <a:gd name="T4" fmla="*/ 0 w 111"/>
                <a:gd name="T5" fmla="*/ 59 h 309"/>
                <a:gd name="T6" fmla="*/ 59 w 111"/>
                <a:gd name="T7" fmla="*/ 0 h 309"/>
                <a:gd name="T8" fmla="*/ 111 w 111"/>
                <a:gd name="T9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09">
                  <a:moveTo>
                    <a:pt x="0" y="3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9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noFill/>
            <a:ln w="10" cap="flat">
              <a:solidFill>
                <a:srgbClr val="9B4F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34">
              <a:extLst>
                <a:ext uri="{FF2B5EF4-FFF2-40B4-BE49-F238E27FC236}">
                  <a16:creationId xmlns:a16="http://schemas.microsoft.com/office/drawing/2014/main" id="{62083E64-6738-BA40-8D6C-A4532E27E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2729"/>
              <a:ext cx="10" cy="36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35">
              <a:extLst>
                <a:ext uri="{FF2B5EF4-FFF2-40B4-BE49-F238E27FC236}">
                  <a16:creationId xmlns:a16="http://schemas.microsoft.com/office/drawing/2014/main" id="{6C1F0557-6B69-1646-B1F9-A344B083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" y="2582"/>
              <a:ext cx="22" cy="129"/>
            </a:xfrm>
            <a:custGeom>
              <a:avLst/>
              <a:gdLst>
                <a:gd name="T0" fmla="*/ 13 w 13"/>
                <a:gd name="T1" fmla="*/ 0 h 78"/>
                <a:gd name="T2" fmla="*/ 0 w 13"/>
                <a:gd name="T3" fmla="*/ 12 h 78"/>
                <a:gd name="T4" fmla="*/ 0 w 13"/>
                <a:gd name="T5" fmla="*/ 65 h 78"/>
                <a:gd name="T6" fmla="*/ 13 w 13"/>
                <a:gd name="T7" fmla="*/ 78 h 78"/>
                <a:gd name="T8" fmla="*/ 13 w 1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8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2"/>
                    <a:pt x="6" y="78"/>
                    <a:pt x="13" y="7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36">
              <a:extLst>
                <a:ext uri="{FF2B5EF4-FFF2-40B4-BE49-F238E27FC236}">
                  <a16:creationId xmlns:a16="http://schemas.microsoft.com/office/drawing/2014/main" id="{66531F74-3FAC-554E-B072-29867E656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" y="2582"/>
              <a:ext cx="21" cy="129"/>
            </a:xfrm>
            <a:custGeom>
              <a:avLst/>
              <a:gdLst>
                <a:gd name="T0" fmla="*/ 0 w 13"/>
                <a:gd name="T1" fmla="*/ 78 h 78"/>
                <a:gd name="T2" fmla="*/ 13 w 13"/>
                <a:gd name="T3" fmla="*/ 65 h 78"/>
                <a:gd name="T4" fmla="*/ 13 w 13"/>
                <a:gd name="T5" fmla="*/ 12 h 78"/>
                <a:gd name="T6" fmla="*/ 0 w 13"/>
                <a:gd name="T7" fmla="*/ 0 h 78"/>
                <a:gd name="T8" fmla="*/ 0 w 13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8">
                  <a:moveTo>
                    <a:pt x="0" y="78"/>
                  </a:moveTo>
                  <a:cubicBezTo>
                    <a:pt x="7" y="78"/>
                    <a:pt x="13" y="72"/>
                    <a:pt x="13" y="6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5"/>
                    <a:pt x="7" y="0"/>
                    <a:pt x="0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37">
              <a:extLst>
                <a:ext uri="{FF2B5EF4-FFF2-40B4-BE49-F238E27FC236}">
                  <a16:creationId xmlns:a16="http://schemas.microsoft.com/office/drawing/2014/main" id="{1DA61D11-3B70-E24F-90C8-055EAED6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3080"/>
              <a:ext cx="11" cy="5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38">
              <a:extLst>
                <a:ext uri="{FF2B5EF4-FFF2-40B4-BE49-F238E27FC236}">
                  <a16:creationId xmlns:a16="http://schemas.microsoft.com/office/drawing/2014/main" id="{22C70420-DB43-DB4B-8FF4-07DF077A0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1" y="3080"/>
              <a:ext cx="10" cy="5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39">
              <a:extLst>
                <a:ext uri="{FF2B5EF4-FFF2-40B4-BE49-F238E27FC236}">
                  <a16:creationId xmlns:a16="http://schemas.microsoft.com/office/drawing/2014/main" id="{FA8C1B19-3CA9-394E-AAD8-172409457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3107"/>
              <a:ext cx="10" cy="2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40">
              <a:extLst>
                <a:ext uri="{FF2B5EF4-FFF2-40B4-BE49-F238E27FC236}">
                  <a16:creationId xmlns:a16="http://schemas.microsoft.com/office/drawing/2014/main" id="{ABD431B1-8B85-0642-B106-41D8642A2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2766"/>
              <a:ext cx="42" cy="41"/>
            </a:xfrm>
            <a:custGeom>
              <a:avLst/>
              <a:gdLst>
                <a:gd name="T0" fmla="*/ 35 w 42"/>
                <a:gd name="T1" fmla="*/ 41 h 41"/>
                <a:gd name="T2" fmla="*/ 0 w 42"/>
                <a:gd name="T3" fmla="*/ 6 h 41"/>
                <a:gd name="T4" fmla="*/ 5 w 42"/>
                <a:gd name="T5" fmla="*/ 0 h 41"/>
                <a:gd name="T6" fmla="*/ 42 w 42"/>
                <a:gd name="T7" fmla="*/ 34 h 41"/>
                <a:gd name="T8" fmla="*/ 35 w 42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35" y="41"/>
                  </a:moveTo>
                  <a:lnTo>
                    <a:pt x="0" y="6"/>
                  </a:lnTo>
                  <a:lnTo>
                    <a:pt x="5" y="0"/>
                  </a:lnTo>
                  <a:lnTo>
                    <a:pt x="42" y="34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41">
              <a:extLst>
                <a:ext uri="{FF2B5EF4-FFF2-40B4-BE49-F238E27FC236}">
                  <a16:creationId xmlns:a16="http://schemas.microsoft.com/office/drawing/2014/main" id="{F0D86B5C-B936-E54B-854A-76BFADADF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" y="2814"/>
              <a:ext cx="12" cy="2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42">
              <a:extLst>
                <a:ext uri="{FF2B5EF4-FFF2-40B4-BE49-F238E27FC236}">
                  <a16:creationId xmlns:a16="http://schemas.microsoft.com/office/drawing/2014/main" id="{FAA50126-A851-E449-AD56-0A99E6121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438"/>
              <a:ext cx="68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43">
              <a:extLst>
                <a:ext uri="{FF2B5EF4-FFF2-40B4-BE49-F238E27FC236}">
                  <a16:creationId xmlns:a16="http://schemas.microsoft.com/office/drawing/2014/main" id="{C65C5EB3-C9E9-DE46-91F9-8FE448E85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9" y="3438"/>
              <a:ext cx="68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222B9C49-EC77-A04B-8CE9-F045E3DF2DE3}"/>
              </a:ext>
            </a:extLst>
          </p:cNvPr>
          <p:cNvGrpSpPr>
            <a:grpSpLocks noChangeAspect="1"/>
          </p:cNvGrpSpPr>
          <p:nvPr/>
        </p:nvGrpSpPr>
        <p:grpSpPr>
          <a:xfrm>
            <a:off x="4176139" y="4155872"/>
            <a:ext cx="410200" cy="1285480"/>
            <a:chOff x="6533620" y="1624705"/>
            <a:chExt cx="700087" cy="2193925"/>
          </a:xfrm>
        </p:grpSpPr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CC0D5B1B-307A-D74D-8684-8805F64A3FA1}"/>
                </a:ext>
              </a:extLst>
            </p:cNvPr>
            <p:cNvGrpSpPr/>
            <p:nvPr/>
          </p:nvGrpSpPr>
          <p:grpSpPr>
            <a:xfrm>
              <a:off x="6533620" y="1624705"/>
              <a:ext cx="700087" cy="2193925"/>
              <a:chOff x="6533620" y="1624705"/>
              <a:chExt cx="700087" cy="2193925"/>
            </a:xfrm>
          </p:grpSpPr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E4EA9F45-6018-074A-BE1A-9628A1F0EAE6}"/>
                  </a:ext>
                </a:extLst>
              </p:cNvPr>
              <p:cNvGrpSpPr/>
              <p:nvPr/>
            </p:nvGrpSpPr>
            <p:grpSpPr>
              <a:xfrm>
                <a:off x="6533620" y="1624705"/>
                <a:ext cx="700087" cy="2193925"/>
                <a:chOff x="6533620" y="1624705"/>
                <a:chExt cx="700087" cy="2193925"/>
              </a:xfrm>
            </p:grpSpPr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BDC25958-96F3-9E47-8BA0-62C4749D731F}"/>
                    </a:ext>
                  </a:extLst>
                </p:cNvPr>
                <p:cNvGrpSpPr/>
                <p:nvPr/>
              </p:nvGrpSpPr>
              <p:grpSpPr>
                <a:xfrm>
                  <a:off x="6533620" y="1624705"/>
                  <a:ext cx="700087" cy="2193925"/>
                  <a:chOff x="4748213" y="1576388"/>
                  <a:chExt cx="700087" cy="2193925"/>
                </a:xfrm>
              </p:grpSpPr>
              <p:grpSp>
                <p:nvGrpSpPr>
                  <p:cNvPr id="454" name="Group 40">
                    <a:extLst>
                      <a:ext uri="{FF2B5EF4-FFF2-40B4-BE49-F238E27FC236}">
                        <a16:creationId xmlns:a16="http://schemas.microsoft.com/office/drawing/2014/main" id="{AFE48500-4C08-254B-959A-5B8E797A60F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48213" y="1576388"/>
                    <a:ext cx="700087" cy="2193925"/>
                    <a:chOff x="2991" y="993"/>
                    <a:chExt cx="441" cy="1382"/>
                  </a:xfrm>
                </p:grpSpPr>
                <p:sp>
                  <p:nvSpPr>
                    <p:cNvPr id="458" name="AutoShape 39">
                      <a:extLst>
                        <a:ext uri="{FF2B5EF4-FFF2-40B4-BE49-F238E27FC236}">
                          <a16:creationId xmlns:a16="http://schemas.microsoft.com/office/drawing/2014/main" id="{2A9E3FCB-9F35-EA45-8574-B43D1F91ADC6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991" y="993"/>
                      <a:ext cx="441" cy="138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 41">
                      <a:extLst>
                        <a:ext uri="{FF2B5EF4-FFF2-40B4-BE49-F238E27FC236}">
                          <a16:creationId xmlns:a16="http://schemas.microsoft.com/office/drawing/2014/main" id="{30E64FCE-381A-114F-8DC7-4B63941F48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97" y="1129"/>
                      <a:ext cx="229" cy="48"/>
                    </a:xfrm>
                    <a:custGeom>
                      <a:avLst/>
                      <a:gdLst>
                        <a:gd name="T0" fmla="*/ 0 w 145"/>
                        <a:gd name="T1" fmla="*/ 23 h 30"/>
                        <a:gd name="T2" fmla="*/ 7 w 145"/>
                        <a:gd name="T3" fmla="*/ 30 h 30"/>
                        <a:gd name="T4" fmla="*/ 138 w 145"/>
                        <a:gd name="T5" fmla="*/ 30 h 30"/>
                        <a:gd name="T6" fmla="*/ 145 w 145"/>
                        <a:gd name="T7" fmla="*/ 23 h 30"/>
                        <a:gd name="T8" fmla="*/ 145 w 145"/>
                        <a:gd name="T9" fmla="*/ 7 h 30"/>
                        <a:gd name="T10" fmla="*/ 138 w 145"/>
                        <a:gd name="T11" fmla="*/ 0 h 30"/>
                        <a:gd name="T12" fmla="*/ 7 w 145"/>
                        <a:gd name="T13" fmla="*/ 0 h 30"/>
                        <a:gd name="T14" fmla="*/ 0 w 145"/>
                        <a:gd name="T15" fmla="*/ 7 h 30"/>
                        <a:gd name="T16" fmla="*/ 0 w 145"/>
                        <a:gd name="T17" fmla="*/ 23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30">
                          <a:moveTo>
                            <a:pt x="0" y="23"/>
                          </a:moveTo>
                          <a:cubicBezTo>
                            <a:pt x="0" y="27"/>
                            <a:pt x="3" y="30"/>
                            <a:pt x="7" y="30"/>
                          </a:cubicBezTo>
                          <a:cubicBezTo>
                            <a:pt x="138" y="30"/>
                            <a:pt x="138" y="30"/>
                            <a:pt x="138" y="30"/>
                          </a:cubicBezTo>
                          <a:cubicBezTo>
                            <a:pt x="142" y="30"/>
                            <a:pt x="145" y="27"/>
                            <a:pt x="145" y="23"/>
                          </a:cubicBezTo>
                          <a:cubicBezTo>
                            <a:pt x="145" y="7"/>
                            <a:pt x="145" y="7"/>
                            <a:pt x="145" y="7"/>
                          </a:cubicBezTo>
                          <a:cubicBezTo>
                            <a:pt x="145" y="3"/>
                            <a:pt x="142" y="0"/>
                            <a:pt x="138" y="0"/>
                          </a:cubicBezTo>
                          <a:cubicBezTo>
                            <a:pt x="7" y="0"/>
                            <a:pt x="7" y="0"/>
                            <a:pt x="7" y="0"/>
                          </a:cubicBezTo>
                          <a:cubicBezTo>
                            <a:pt x="3" y="0"/>
                            <a:pt x="0" y="3"/>
                            <a:pt x="0" y="7"/>
                          </a:cubicBezTo>
                          <a:lnTo>
                            <a:pt x="0" y="23"/>
                          </a:lnTo>
                          <a:close/>
                        </a:path>
                      </a:pathLst>
                    </a:custGeom>
                    <a:solidFill>
                      <a:srgbClr val="A3857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 42">
                      <a:extLst>
                        <a:ext uri="{FF2B5EF4-FFF2-40B4-BE49-F238E27FC236}">
                          <a16:creationId xmlns:a16="http://schemas.microsoft.com/office/drawing/2014/main" id="{6ED853B5-3857-8045-A003-871231D1644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1759"/>
                      <a:ext cx="255" cy="545"/>
                    </a:xfrm>
                    <a:custGeom>
                      <a:avLst/>
                      <a:gdLst>
                        <a:gd name="T0" fmla="*/ 0 w 255"/>
                        <a:gd name="T1" fmla="*/ 0 h 545"/>
                        <a:gd name="T2" fmla="*/ 2 w 255"/>
                        <a:gd name="T3" fmla="*/ 0 h 545"/>
                        <a:gd name="T4" fmla="*/ 67 w 255"/>
                        <a:gd name="T5" fmla="*/ 0 h 545"/>
                        <a:gd name="T6" fmla="*/ 188 w 255"/>
                        <a:gd name="T7" fmla="*/ 0 h 545"/>
                        <a:gd name="T8" fmla="*/ 255 w 255"/>
                        <a:gd name="T9" fmla="*/ 0 h 545"/>
                        <a:gd name="T10" fmla="*/ 255 w 255"/>
                        <a:gd name="T11" fmla="*/ 82 h 545"/>
                        <a:gd name="T12" fmla="*/ 255 w 255"/>
                        <a:gd name="T13" fmla="*/ 545 h 545"/>
                        <a:gd name="T14" fmla="*/ 188 w 255"/>
                        <a:gd name="T15" fmla="*/ 545 h 545"/>
                        <a:gd name="T16" fmla="*/ 188 w 255"/>
                        <a:gd name="T17" fmla="*/ 82 h 545"/>
                        <a:gd name="T18" fmla="*/ 67 w 255"/>
                        <a:gd name="T19" fmla="*/ 82 h 545"/>
                        <a:gd name="T20" fmla="*/ 67 w 255"/>
                        <a:gd name="T21" fmla="*/ 545 h 545"/>
                        <a:gd name="T22" fmla="*/ 2 w 255"/>
                        <a:gd name="T23" fmla="*/ 545 h 545"/>
                        <a:gd name="T24" fmla="*/ 2 w 255"/>
                        <a:gd name="T25" fmla="*/ 82 h 545"/>
                        <a:gd name="T26" fmla="*/ 0 w 255"/>
                        <a:gd name="T27" fmla="*/ 82 h 545"/>
                        <a:gd name="T28" fmla="*/ 0 w 255"/>
                        <a:gd name="T29" fmla="*/ 0 h 5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55" h="545">
                          <a:moveTo>
                            <a:pt x="0" y="0"/>
                          </a:moveTo>
                          <a:lnTo>
                            <a:pt x="2" y="0"/>
                          </a:lnTo>
                          <a:lnTo>
                            <a:pt x="67" y="0"/>
                          </a:lnTo>
                          <a:lnTo>
                            <a:pt x="188" y="0"/>
                          </a:lnTo>
                          <a:lnTo>
                            <a:pt x="255" y="0"/>
                          </a:lnTo>
                          <a:lnTo>
                            <a:pt x="255" y="82"/>
                          </a:lnTo>
                          <a:lnTo>
                            <a:pt x="255" y="545"/>
                          </a:lnTo>
                          <a:lnTo>
                            <a:pt x="188" y="545"/>
                          </a:lnTo>
                          <a:lnTo>
                            <a:pt x="188" y="82"/>
                          </a:lnTo>
                          <a:lnTo>
                            <a:pt x="67" y="82"/>
                          </a:lnTo>
                          <a:lnTo>
                            <a:pt x="67" y="545"/>
                          </a:lnTo>
                          <a:lnTo>
                            <a:pt x="2" y="545"/>
                          </a:lnTo>
                          <a:lnTo>
                            <a:pt x="2" y="82"/>
                          </a:lnTo>
                          <a:lnTo>
                            <a:pt x="0" y="8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 43">
                      <a:extLst>
                        <a:ext uri="{FF2B5EF4-FFF2-40B4-BE49-F238E27FC236}">
                          <a16:creationId xmlns:a16="http://schemas.microsoft.com/office/drawing/2014/main" id="{859943E8-4AFC-1C4B-BCC9-690098ED9D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5A5A5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2" name="Freeform 44">
                      <a:extLst>
                        <a:ext uri="{FF2B5EF4-FFF2-40B4-BE49-F238E27FC236}">
                          <a16:creationId xmlns:a16="http://schemas.microsoft.com/office/drawing/2014/main" id="{337A99ED-6953-BC4B-A87B-AE481F06A1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2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5A5A5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3" name="Rectangle 45">
                      <a:extLst>
                        <a:ext uri="{FF2B5EF4-FFF2-40B4-BE49-F238E27FC236}">
                          <a16:creationId xmlns:a16="http://schemas.microsoft.com/office/drawing/2014/main" id="{5B81E074-F2AC-DB4B-9A6E-00AA09696B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51" y="1476"/>
                      <a:ext cx="68" cy="404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4" name="Freeform 46">
                      <a:extLst>
                        <a:ext uri="{FF2B5EF4-FFF2-40B4-BE49-F238E27FC236}">
                          <a16:creationId xmlns:a16="http://schemas.microsoft.com/office/drawing/2014/main" id="{2124613C-9E34-5649-8F52-0D586AA6CF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1" y="1811"/>
                      <a:ext cx="70" cy="138"/>
                    </a:xfrm>
                    <a:custGeom>
                      <a:avLst/>
                      <a:gdLst>
                        <a:gd name="T0" fmla="*/ 0 w 44"/>
                        <a:gd name="T1" fmla="*/ 0 h 88"/>
                        <a:gd name="T2" fmla="*/ 0 w 44"/>
                        <a:gd name="T3" fmla="*/ 88 h 88"/>
                        <a:gd name="T4" fmla="*/ 44 w 44"/>
                        <a:gd name="T5" fmla="*/ 44 h 88"/>
                        <a:gd name="T6" fmla="*/ 0 w 44"/>
                        <a:gd name="T7" fmla="*/ 0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4" h="88">
                          <a:moveTo>
                            <a:pt x="0" y="0"/>
                          </a:moveTo>
                          <a:cubicBezTo>
                            <a:pt x="0" y="88"/>
                            <a:pt x="0" y="88"/>
                            <a:pt x="0" y="88"/>
                          </a:cubicBezTo>
                          <a:cubicBezTo>
                            <a:pt x="24" y="88"/>
                            <a:pt x="44" y="68"/>
                            <a:pt x="44" y="44"/>
                          </a:cubicBezTo>
                          <a:cubicBezTo>
                            <a:pt x="44" y="20"/>
                            <a:pt x="24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5" name="Freeform 47">
                      <a:extLst>
                        <a:ext uri="{FF2B5EF4-FFF2-40B4-BE49-F238E27FC236}">
                          <a16:creationId xmlns:a16="http://schemas.microsoft.com/office/drawing/2014/main" id="{AD70DB37-3A86-9844-B12D-4B26B92F42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91" y="1307"/>
                      <a:ext cx="441" cy="452"/>
                    </a:xfrm>
                    <a:custGeom>
                      <a:avLst/>
                      <a:gdLst>
                        <a:gd name="T0" fmla="*/ 59 w 279"/>
                        <a:gd name="T1" fmla="*/ 0 h 288"/>
                        <a:gd name="T2" fmla="*/ 220 w 279"/>
                        <a:gd name="T3" fmla="*/ 0 h 288"/>
                        <a:gd name="T4" fmla="*/ 279 w 279"/>
                        <a:gd name="T5" fmla="*/ 59 h 288"/>
                        <a:gd name="T6" fmla="*/ 279 w 279"/>
                        <a:gd name="T7" fmla="*/ 109 h 288"/>
                        <a:gd name="T8" fmla="*/ 220 w 279"/>
                        <a:gd name="T9" fmla="*/ 109 h 288"/>
                        <a:gd name="T10" fmla="*/ 220 w 279"/>
                        <a:gd name="T11" fmla="*/ 288 h 288"/>
                        <a:gd name="T12" fmla="*/ 59 w 279"/>
                        <a:gd name="T13" fmla="*/ 288 h 288"/>
                        <a:gd name="T14" fmla="*/ 59 w 279"/>
                        <a:gd name="T15" fmla="*/ 109 h 288"/>
                        <a:gd name="T16" fmla="*/ 0 w 279"/>
                        <a:gd name="T17" fmla="*/ 109 h 288"/>
                        <a:gd name="T18" fmla="*/ 0 w 279"/>
                        <a:gd name="T19" fmla="*/ 59 h 288"/>
                        <a:gd name="T20" fmla="*/ 59 w 279"/>
                        <a:gd name="T21" fmla="*/ 0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9" h="288">
                          <a:moveTo>
                            <a:pt x="59" y="0"/>
                          </a:moveTo>
                          <a:cubicBezTo>
                            <a:pt x="220" y="0"/>
                            <a:pt x="220" y="0"/>
                            <a:pt x="220" y="0"/>
                          </a:cubicBezTo>
                          <a:cubicBezTo>
                            <a:pt x="252" y="0"/>
                            <a:pt x="279" y="27"/>
                            <a:pt x="279" y="59"/>
                          </a:cubicBezTo>
                          <a:cubicBezTo>
                            <a:pt x="279" y="109"/>
                            <a:pt x="279" y="109"/>
                            <a:pt x="279" y="109"/>
                          </a:cubicBezTo>
                          <a:cubicBezTo>
                            <a:pt x="220" y="109"/>
                            <a:pt x="220" y="109"/>
                            <a:pt x="220" y="109"/>
                          </a:cubicBezTo>
                          <a:cubicBezTo>
                            <a:pt x="220" y="288"/>
                            <a:pt x="220" y="288"/>
                            <a:pt x="220" y="288"/>
                          </a:cubicBezTo>
                          <a:cubicBezTo>
                            <a:pt x="59" y="288"/>
                            <a:pt x="59" y="288"/>
                            <a:pt x="59" y="288"/>
                          </a:cubicBezTo>
                          <a:cubicBezTo>
                            <a:pt x="59" y="109"/>
                            <a:pt x="59" y="109"/>
                            <a:pt x="59" y="109"/>
                          </a:cubicBezTo>
                          <a:cubicBezTo>
                            <a:pt x="0" y="109"/>
                            <a:pt x="0" y="109"/>
                            <a:pt x="0" y="109"/>
                          </a:cubicBezTo>
                          <a:cubicBezTo>
                            <a:pt x="0" y="59"/>
                            <a:pt x="0" y="59"/>
                            <a:pt x="0" y="59"/>
                          </a:cubicBezTo>
                          <a:cubicBezTo>
                            <a:pt x="0" y="27"/>
                            <a:pt x="27" y="0"/>
                            <a:pt x="59" y="0"/>
                          </a:cubicBezTo>
                          <a:close/>
                        </a:path>
                      </a:pathLst>
                    </a:custGeom>
                    <a:solidFill>
                      <a:srgbClr val="6DC2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Rectangle 48">
                      <a:extLst>
                        <a:ext uri="{FF2B5EF4-FFF2-40B4-BE49-F238E27FC236}">
                          <a16:creationId xmlns:a16="http://schemas.microsoft.com/office/drawing/2014/main" id="{C2D4C1A6-6DD4-1846-AE69-30BFB8F44D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4" y="1478"/>
                      <a:ext cx="68" cy="402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 49">
                      <a:extLst>
                        <a:ext uri="{FF2B5EF4-FFF2-40B4-BE49-F238E27FC236}">
                          <a16:creationId xmlns:a16="http://schemas.microsoft.com/office/drawing/2014/main" id="{A0DC383A-7686-2946-B90D-2D793AA2FE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04" y="1812"/>
                      <a:ext cx="68" cy="137"/>
                    </a:xfrm>
                    <a:custGeom>
                      <a:avLst/>
                      <a:gdLst>
                        <a:gd name="T0" fmla="*/ 43 w 43"/>
                        <a:gd name="T1" fmla="*/ 0 h 87"/>
                        <a:gd name="T2" fmla="*/ 43 w 43"/>
                        <a:gd name="T3" fmla="*/ 87 h 87"/>
                        <a:gd name="T4" fmla="*/ 0 w 43"/>
                        <a:gd name="T5" fmla="*/ 43 h 87"/>
                        <a:gd name="T6" fmla="*/ 43 w 43"/>
                        <a:gd name="T7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3" h="87">
                          <a:moveTo>
                            <a:pt x="43" y="0"/>
                          </a:moveTo>
                          <a:cubicBezTo>
                            <a:pt x="43" y="87"/>
                            <a:pt x="43" y="87"/>
                            <a:pt x="43" y="87"/>
                          </a:cubicBezTo>
                          <a:cubicBezTo>
                            <a:pt x="19" y="87"/>
                            <a:pt x="0" y="67"/>
                            <a:pt x="0" y="43"/>
                          </a:cubicBezTo>
                          <a:cubicBezTo>
                            <a:pt x="0" y="19"/>
                            <a:pt x="19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 50">
                      <a:extLst>
                        <a:ext uri="{FF2B5EF4-FFF2-40B4-BE49-F238E27FC236}">
                          <a16:creationId xmlns:a16="http://schemas.microsoft.com/office/drawing/2014/main" id="{8F166161-454E-854A-BCDB-84AAC44CE0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132"/>
                    </a:xfrm>
                    <a:custGeom>
                      <a:avLst/>
                      <a:gdLst>
                        <a:gd name="T0" fmla="*/ 40 w 81"/>
                        <a:gd name="T1" fmla="*/ 132 h 132"/>
                        <a:gd name="T2" fmla="*/ 81 w 81"/>
                        <a:gd name="T3" fmla="*/ 93 h 132"/>
                        <a:gd name="T4" fmla="*/ 81 w 81"/>
                        <a:gd name="T5" fmla="*/ 0 h 132"/>
                        <a:gd name="T6" fmla="*/ 0 w 81"/>
                        <a:gd name="T7" fmla="*/ 0 h 132"/>
                        <a:gd name="T8" fmla="*/ 0 w 81"/>
                        <a:gd name="T9" fmla="*/ 93 h 132"/>
                        <a:gd name="T10" fmla="*/ 40 w 81"/>
                        <a:gd name="T11" fmla="*/ 132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1" h="132">
                          <a:moveTo>
                            <a:pt x="40" y="132"/>
                          </a:moveTo>
                          <a:lnTo>
                            <a:pt x="81" y="93"/>
                          </a:lnTo>
                          <a:lnTo>
                            <a:pt x="81" y="0"/>
                          </a:lnTo>
                          <a:lnTo>
                            <a:pt x="0" y="0"/>
                          </a:lnTo>
                          <a:lnTo>
                            <a:pt x="0" y="93"/>
                          </a:lnTo>
                          <a:lnTo>
                            <a:pt x="40" y="132"/>
                          </a:ln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9" name="Freeform 51">
                      <a:extLst>
                        <a:ext uri="{FF2B5EF4-FFF2-40B4-BE49-F238E27FC236}">
                          <a16:creationId xmlns:a16="http://schemas.microsoft.com/office/drawing/2014/main" id="{B6B61489-E277-EF4D-9FD5-A935F42B7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71"/>
                    </a:xfrm>
                    <a:custGeom>
                      <a:avLst/>
                      <a:gdLst>
                        <a:gd name="T0" fmla="*/ 51 w 51"/>
                        <a:gd name="T1" fmla="*/ 41 h 45"/>
                        <a:gd name="T2" fmla="*/ 26 w 51"/>
                        <a:gd name="T3" fmla="*/ 45 h 45"/>
                        <a:gd name="T4" fmla="*/ 0 w 51"/>
                        <a:gd name="T5" fmla="*/ 41 h 45"/>
                        <a:gd name="T6" fmla="*/ 0 w 51"/>
                        <a:gd name="T7" fmla="*/ 0 h 45"/>
                        <a:gd name="T8" fmla="*/ 51 w 51"/>
                        <a:gd name="T9" fmla="*/ 0 h 45"/>
                        <a:gd name="T10" fmla="*/ 51 w 51"/>
                        <a:gd name="T11" fmla="*/ 41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1" h="45">
                          <a:moveTo>
                            <a:pt x="51" y="41"/>
                          </a:moveTo>
                          <a:cubicBezTo>
                            <a:pt x="43" y="43"/>
                            <a:pt x="34" y="45"/>
                            <a:pt x="26" y="45"/>
                          </a:cubicBezTo>
                          <a:cubicBezTo>
                            <a:pt x="17" y="45"/>
                            <a:pt x="8" y="43"/>
                            <a:pt x="0" y="4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51" y="0"/>
                            <a:pt x="51" y="0"/>
                            <a:pt x="51" y="0"/>
                          </a:cubicBezTo>
                          <a:lnTo>
                            <a:pt x="51" y="41"/>
                          </a:lnTo>
                          <a:close/>
                        </a:path>
                      </a:pathLst>
                    </a:custGeom>
                    <a:solidFill>
                      <a:srgbClr val="A3857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0" name="Freeform 52">
                      <a:extLst>
                        <a:ext uri="{FF2B5EF4-FFF2-40B4-BE49-F238E27FC236}">
                          <a16:creationId xmlns:a16="http://schemas.microsoft.com/office/drawing/2014/main" id="{1CFEF7CC-DB16-1C49-9050-15C473B89F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6" y="993"/>
                      <a:ext cx="191" cy="130"/>
                    </a:xfrm>
                    <a:custGeom>
                      <a:avLst/>
                      <a:gdLst>
                        <a:gd name="T0" fmla="*/ 60 w 121"/>
                        <a:gd name="T1" fmla="*/ 0 h 83"/>
                        <a:gd name="T2" fmla="*/ 121 w 121"/>
                        <a:gd name="T3" fmla="*/ 61 h 83"/>
                        <a:gd name="T4" fmla="*/ 121 w 121"/>
                        <a:gd name="T5" fmla="*/ 83 h 83"/>
                        <a:gd name="T6" fmla="*/ 0 w 121"/>
                        <a:gd name="T7" fmla="*/ 83 h 83"/>
                        <a:gd name="T8" fmla="*/ 0 w 121"/>
                        <a:gd name="T9" fmla="*/ 61 h 83"/>
                        <a:gd name="T10" fmla="*/ 60 w 121"/>
                        <a:gd name="T1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1" h="83">
                          <a:moveTo>
                            <a:pt x="60" y="0"/>
                          </a:moveTo>
                          <a:cubicBezTo>
                            <a:pt x="94" y="0"/>
                            <a:pt x="121" y="27"/>
                            <a:pt x="121" y="61"/>
                          </a:cubicBezTo>
                          <a:cubicBezTo>
                            <a:pt x="121" y="83"/>
                            <a:pt x="121" y="83"/>
                            <a:pt x="121" y="83"/>
                          </a:cubicBezTo>
                          <a:cubicBezTo>
                            <a:pt x="0" y="83"/>
                            <a:pt x="0" y="83"/>
                            <a:pt x="0" y="83"/>
                          </a:cubicBezTo>
                          <a:cubicBezTo>
                            <a:pt x="0" y="61"/>
                            <a:pt x="0" y="61"/>
                            <a:pt x="0" y="61"/>
                          </a:cubicBezTo>
                          <a:cubicBezTo>
                            <a:pt x="0" y="27"/>
                            <a:pt x="27" y="0"/>
                            <a:pt x="60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1" name="Freeform 53">
                      <a:extLst>
                        <a:ext uri="{FF2B5EF4-FFF2-40B4-BE49-F238E27FC236}">
                          <a16:creationId xmlns:a16="http://schemas.microsoft.com/office/drawing/2014/main" id="{15768969-BF68-994C-AA6C-B2FD48EAAE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6" y="1092"/>
                      <a:ext cx="190" cy="177"/>
                    </a:xfrm>
                    <a:custGeom>
                      <a:avLst/>
                      <a:gdLst>
                        <a:gd name="T0" fmla="*/ 120 w 120"/>
                        <a:gd name="T1" fmla="*/ 0 h 113"/>
                        <a:gd name="T2" fmla="*/ 120 w 120"/>
                        <a:gd name="T3" fmla="*/ 93 h 113"/>
                        <a:gd name="T4" fmla="*/ 120 w 120"/>
                        <a:gd name="T5" fmla="*/ 93 h 113"/>
                        <a:gd name="T6" fmla="*/ 61 w 120"/>
                        <a:gd name="T7" fmla="*/ 113 h 113"/>
                        <a:gd name="T8" fmla="*/ 1 w 120"/>
                        <a:gd name="T9" fmla="*/ 93 h 113"/>
                        <a:gd name="T10" fmla="*/ 0 w 120"/>
                        <a:gd name="T11" fmla="*/ 93 h 113"/>
                        <a:gd name="T12" fmla="*/ 0 w 120"/>
                        <a:gd name="T13" fmla="*/ 0 h 113"/>
                        <a:gd name="T14" fmla="*/ 120 w 120"/>
                        <a:gd name="T15" fmla="*/ 0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20" h="113">
                          <a:moveTo>
                            <a:pt x="120" y="0"/>
                          </a:move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03" y="105"/>
                            <a:pt x="83" y="113"/>
                            <a:pt x="61" y="113"/>
                          </a:cubicBezTo>
                          <a:cubicBezTo>
                            <a:pt x="38" y="113"/>
                            <a:pt x="18" y="105"/>
                            <a:pt x="1" y="93"/>
                          </a:cubicBezTo>
                          <a:cubicBezTo>
                            <a:pt x="0" y="93"/>
                            <a:pt x="0" y="93"/>
                            <a:pt x="0" y="93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120" y="0"/>
                          </a:lnTo>
                          <a:close/>
                        </a:path>
                      </a:pathLst>
                    </a:cu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2" name="Freeform 56">
                      <a:extLst>
                        <a:ext uri="{FF2B5EF4-FFF2-40B4-BE49-F238E27FC236}">
                          <a16:creationId xmlns:a16="http://schemas.microsoft.com/office/drawing/2014/main" id="{624A29AB-6D57-694D-848C-BC2DA2DF24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62" y="1181"/>
                      <a:ext cx="98" cy="87"/>
                    </a:xfrm>
                    <a:custGeom>
                      <a:avLst/>
                      <a:gdLst>
                        <a:gd name="T0" fmla="*/ 31 w 62"/>
                        <a:gd name="T1" fmla="*/ 0 h 55"/>
                        <a:gd name="T2" fmla="*/ 0 w 62"/>
                        <a:gd name="T3" fmla="*/ 31 h 55"/>
                        <a:gd name="T4" fmla="*/ 0 w 62"/>
                        <a:gd name="T5" fmla="*/ 49 h 55"/>
                        <a:gd name="T6" fmla="*/ 1 w 62"/>
                        <a:gd name="T7" fmla="*/ 51 h 55"/>
                        <a:gd name="T8" fmla="*/ 32 w 62"/>
                        <a:gd name="T9" fmla="*/ 55 h 55"/>
                        <a:gd name="T10" fmla="*/ 62 w 62"/>
                        <a:gd name="T11" fmla="*/ 51 h 55"/>
                        <a:gd name="T12" fmla="*/ 62 w 62"/>
                        <a:gd name="T13" fmla="*/ 49 h 55"/>
                        <a:gd name="T14" fmla="*/ 62 w 62"/>
                        <a:gd name="T15" fmla="*/ 31 h 55"/>
                        <a:gd name="T16" fmla="*/ 31 w 62"/>
                        <a:gd name="T17" fmla="*/ 0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62" h="55">
                          <a:moveTo>
                            <a:pt x="31" y="0"/>
                          </a:moveTo>
                          <a:cubicBezTo>
                            <a:pt x="14" y="0"/>
                            <a:pt x="0" y="14"/>
                            <a:pt x="0" y="31"/>
                          </a:cubicBezTo>
                          <a:cubicBezTo>
                            <a:pt x="0" y="49"/>
                            <a:pt x="0" y="49"/>
                            <a:pt x="0" y="49"/>
                          </a:cubicBezTo>
                          <a:cubicBezTo>
                            <a:pt x="0" y="49"/>
                            <a:pt x="1" y="50"/>
                            <a:pt x="1" y="51"/>
                          </a:cubicBezTo>
                          <a:cubicBezTo>
                            <a:pt x="10" y="54"/>
                            <a:pt x="21" y="55"/>
                            <a:pt x="32" y="55"/>
                          </a:cubicBezTo>
                          <a:cubicBezTo>
                            <a:pt x="42" y="55"/>
                            <a:pt x="52" y="54"/>
                            <a:pt x="62" y="51"/>
                          </a:cubicBezTo>
                          <a:cubicBezTo>
                            <a:pt x="62" y="50"/>
                            <a:pt x="62" y="50"/>
                            <a:pt x="62" y="49"/>
                          </a:cubicBezTo>
                          <a:cubicBezTo>
                            <a:pt x="62" y="31"/>
                            <a:pt x="62" y="31"/>
                            <a:pt x="62" y="31"/>
                          </a:cubicBezTo>
                          <a:cubicBezTo>
                            <a:pt x="62" y="14"/>
                            <a:pt x="48" y="0"/>
                            <a:pt x="31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 57">
                      <a:extLst>
                        <a:ext uri="{FF2B5EF4-FFF2-40B4-BE49-F238E27FC236}">
                          <a16:creationId xmlns:a16="http://schemas.microsoft.com/office/drawing/2014/main" id="{908C8F9C-6DEB-AC4A-B2FE-1DDF49CB6D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82" y="1211"/>
                      <a:ext cx="59" cy="32"/>
                    </a:xfrm>
                    <a:custGeom>
                      <a:avLst/>
                      <a:gdLst>
                        <a:gd name="T0" fmla="*/ 18 w 37"/>
                        <a:gd name="T1" fmla="*/ 0 h 20"/>
                        <a:gd name="T2" fmla="*/ 0 w 37"/>
                        <a:gd name="T3" fmla="*/ 11 h 20"/>
                        <a:gd name="T4" fmla="*/ 0 w 37"/>
                        <a:gd name="T5" fmla="*/ 17 h 20"/>
                        <a:gd name="T6" fmla="*/ 19 w 37"/>
                        <a:gd name="T7" fmla="*/ 20 h 20"/>
                        <a:gd name="T8" fmla="*/ 37 w 37"/>
                        <a:gd name="T9" fmla="*/ 17 h 20"/>
                        <a:gd name="T10" fmla="*/ 37 w 37"/>
                        <a:gd name="T11" fmla="*/ 11 h 20"/>
                        <a:gd name="T12" fmla="*/ 18 w 37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7" h="20">
                          <a:moveTo>
                            <a:pt x="18" y="0"/>
                          </a:moveTo>
                          <a:cubicBezTo>
                            <a:pt x="8" y="0"/>
                            <a:pt x="0" y="1"/>
                            <a:pt x="0" y="11"/>
                          </a:cubicBezTo>
                          <a:cubicBezTo>
                            <a:pt x="0" y="11"/>
                            <a:pt x="0" y="17"/>
                            <a:pt x="0" y="17"/>
                          </a:cubicBezTo>
                          <a:cubicBezTo>
                            <a:pt x="6" y="19"/>
                            <a:pt x="12" y="20"/>
                            <a:pt x="19" y="20"/>
                          </a:cubicBezTo>
                          <a:cubicBezTo>
                            <a:pt x="25" y="20"/>
                            <a:pt x="31" y="19"/>
                            <a:pt x="37" y="17"/>
                          </a:cubicBezTo>
                          <a:cubicBezTo>
                            <a:pt x="37" y="17"/>
                            <a:pt x="37" y="11"/>
                            <a:pt x="37" y="11"/>
                          </a:cubicBezTo>
                          <a:cubicBezTo>
                            <a:pt x="37" y="1"/>
                            <a:pt x="29" y="0"/>
                            <a:pt x="18" y="0"/>
                          </a:cubicBezTo>
                          <a:close/>
                        </a:path>
                      </a:pathLst>
                    </a:custGeom>
                    <a:solidFill>
                      <a:srgbClr val="AF8D7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Rectangle 58">
                      <a:extLst>
                        <a:ext uri="{FF2B5EF4-FFF2-40B4-BE49-F238E27FC236}">
                          <a16:creationId xmlns:a16="http://schemas.microsoft.com/office/drawing/2014/main" id="{5F7B7576-0097-9B46-BE90-B6B10902F7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3" y="1228"/>
                      <a:ext cx="16" cy="19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F4B94CB7-9815-2F4B-BFA8-A93D3EEBD9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8213" y="2342962"/>
                    <a:ext cx="134937" cy="580403"/>
                  </a:xfrm>
                  <a:prstGeom prst="rect">
                    <a:avLst/>
                  </a:prstGeom>
                  <a:solidFill>
                    <a:srgbClr val="6DC2E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284D70A5-1FEE-D24A-9DFE-21671E06A1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3363" y="2333440"/>
                    <a:ext cx="134937" cy="584384"/>
                  </a:xfrm>
                  <a:prstGeom prst="rect">
                    <a:avLst/>
                  </a:prstGeom>
                  <a:solidFill>
                    <a:srgbClr val="6DC2E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57" name="Isosceles Triangle 380">
                    <a:extLst>
                      <a:ext uri="{FF2B5EF4-FFF2-40B4-BE49-F238E27FC236}">
                        <a16:creationId xmlns:a16="http://schemas.microsoft.com/office/drawing/2014/main" id="{D34B7773-AC79-7448-B147-C67DCA0E1EF2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000625" y="2074863"/>
                    <a:ext cx="195263" cy="119871"/>
                  </a:xfrm>
                  <a:prstGeom prst="triangle">
                    <a:avLst/>
                  </a:prstGeom>
                  <a:solidFill>
                    <a:srgbClr val="6DC2E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451" name="Trapezoid 450">
                  <a:extLst>
                    <a:ext uri="{FF2B5EF4-FFF2-40B4-BE49-F238E27FC236}">
                      <a16:creationId xmlns:a16="http://schemas.microsoft.com/office/drawing/2014/main" id="{BA2B3C00-22C8-C144-896E-71ABB517250B}"/>
                    </a:ext>
                  </a:extLst>
                </p:cNvPr>
                <p:cNvSpPr/>
                <p:nvPr/>
              </p:nvSpPr>
              <p:spPr bwMode="auto">
                <a:xfrm>
                  <a:off x="6828220" y="2279715"/>
                  <a:ext cx="132437" cy="392562"/>
                </a:xfrm>
                <a:prstGeom prst="trapezoid">
                  <a:avLst/>
                </a:prstGeom>
                <a:solidFill>
                  <a:srgbClr val="00B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7AB8D1D5-01B5-3E48-AD5D-6A87A6E5DEC7}"/>
                    </a:ext>
                  </a:extLst>
                </p:cNvPr>
                <p:cNvSpPr/>
                <p:nvPr/>
              </p:nvSpPr>
              <p:spPr bwMode="auto">
                <a:xfrm>
                  <a:off x="6955702" y="2256966"/>
                  <a:ext cx="114299" cy="136525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3" name="Trapezoid 452">
                  <a:extLst>
                    <a:ext uri="{FF2B5EF4-FFF2-40B4-BE49-F238E27FC236}">
                      <a16:creationId xmlns:a16="http://schemas.microsoft.com/office/drawing/2014/main" id="{E819D228-142D-A647-BDF5-F5958798A418}"/>
                    </a:ext>
                  </a:extLst>
                </p:cNvPr>
                <p:cNvSpPr/>
                <p:nvPr/>
              </p:nvSpPr>
              <p:spPr bwMode="auto">
                <a:xfrm rot="10800000">
                  <a:off x="6842052" y="2176338"/>
                  <a:ext cx="104775" cy="91475"/>
                </a:xfrm>
                <a:prstGeom prst="trapezoid">
                  <a:avLst/>
                </a:prstGeom>
                <a:solidFill>
                  <a:srgbClr val="00B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49" name="Isosceles Triangle 402">
                <a:extLst>
                  <a:ext uri="{FF2B5EF4-FFF2-40B4-BE49-F238E27FC236}">
                    <a16:creationId xmlns:a16="http://schemas.microsoft.com/office/drawing/2014/main" id="{A943DF1A-E5B2-5141-8986-D43062956A9A}"/>
                  </a:ext>
                </a:extLst>
              </p:cNvPr>
              <p:cNvSpPr/>
              <p:nvPr/>
            </p:nvSpPr>
            <p:spPr bwMode="auto">
              <a:xfrm rot="10800000">
                <a:off x="6815140" y="2123180"/>
                <a:ext cx="133954" cy="50489"/>
              </a:xfrm>
              <a:prstGeom prst="triangle">
                <a:avLst/>
              </a:prstGeom>
              <a:solidFill>
                <a:srgbClr val="C19F8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7" name="Isosceles Triangle 274">
              <a:extLst>
                <a:ext uri="{FF2B5EF4-FFF2-40B4-BE49-F238E27FC236}">
                  <a16:creationId xmlns:a16="http://schemas.microsoft.com/office/drawing/2014/main" id="{EC236D74-0DF6-B445-8E2B-064CFC4FED8D}"/>
                </a:ext>
              </a:extLst>
            </p:cNvPr>
            <p:cNvSpPr/>
            <p:nvPr/>
          </p:nvSpPr>
          <p:spPr bwMode="auto">
            <a:xfrm rot="10800000">
              <a:off x="6827837" y="2669625"/>
              <a:ext cx="132820" cy="70516"/>
            </a:xfrm>
            <a:prstGeom prst="triangl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74833FB4-F234-2541-8898-A9712BF7243A}"/>
              </a:ext>
            </a:extLst>
          </p:cNvPr>
          <p:cNvGrpSpPr>
            <a:grpSpLocks noChangeAspect="1"/>
          </p:cNvGrpSpPr>
          <p:nvPr/>
        </p:nvGrpSpPr>
        <p:grpSpPr>
          <a:xfrm>
            <a:off x="4966340" y="4126385"/>
            <a:ext cx="429543" cy="1344455"/>
            <a:chOff x="6533620" y="1624705"/>
            <a:chExt cx="701145" cy="2193925"/>
          </a:xfrm>
        </p:grpSpPr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829EF032-EBFC-9748-B431-869E69A24196}"/>
                </a:ext>
              </a:extLst>
            </p:cNvPr>
            <p:cNvGrpSpPr/>
            <p:nvPr/>
          </p:nvGrpSpPr>
          <p:grpSpPr>
            <a:xfrm>
              <a:off x="6533620" y="1624705"/>
              <a:ext cx="701145" cy="2193925"/>
              <a:chOff x="6533620" y="1624705"/>
              <a:chExt cx="701145" cy="2193925"/>
            </a:xfrm>
          </p:grpSpPr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1A8CF41B-1603-9E4F-B873-012B8E0317E2}"/>
                  </a:ext>
                </a:extLst>
              </p:cNvPr>
              <p:cNvGrpSpPr/>
              <p:nvPr/>
            </p:nvGrpSpPr>
            <p:grpSpPr>
              <a:xfrm>
                <a:off x="6533620" y="1624705"/>
                <a:ext cx="701145" cy="2193925"/>
                <a:chOff x="6533620" y="1624705"/>
                <a:chExt cx="701145" cy="2193925"/>
              </a:xfrm>
            </p:grpSpPr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634611D8-C919-3841-A5E1-FEE6810DAA85}"/>
                    </a:ext>
                  </a:extLst>
                </p:cNvPr>
                <p:cNvGrpSpPr/>
                <p:nvPr/>
              </p:nvGrpSpPr>
              <p:grpSpPr>
                <a:xfrm>
                  <a:off x="6533620" y="1624705"/>
                  <a:ext cx="701145" cy="2193925"/>
                  <a:chOff x="4748213" y="1576388"/>
                  <a:chExt cx="701145" cy="2193925"/>
                </a:xfrm>
              </p:grpSpPr>
              <p:grpSp>
                <p:nvGrpSpPr>
                  <p:cNvPr id="484" name="Group 40">
                    <a:extLst>
                      <a:ext uri="{FF2B5EF4-FFF2-40B4-BE49-F238E27FC236}">
                        <a16:creationId xmlns:a16="http://schemas.microsoft.com/office/drawing/2014/main" id="{D43B759A-62F5-B24E-9F9D-CEE2CACF2BF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48213" y="1576388"/>
                    <a:ext cx="700087" cy="2193925"/>
                    <a:chOff x="2991" y="993"/>
                    <a:chExt cx="441" cy="1382"/>
                  </a:xfrm>
                </p:grpSpPr>
                <p:sp>
                  <p:nvSpPr>
                    <p:cNvPr id="488" name="AutoShape 39">
                      <a:extLst>
                        <a:ext uri="{FF2B5EF4-FFF2-40B4-BE49-F238E27FC236}">
                          <a16:creationId xmlns:a16="http://schemas.microsoft.com/office/drawing/2014/main" id="{CA76298F-1474-2941-BAAB-DF109E90E096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991" y="993"/>
                      <a:ext cx="441" cy="138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 41">
                      <a:extLst>
                        <a:ext uri="{FF2B5EF4-FFF2-40B4-BE49-F238E27FC236}">
                          <a16:creationId xmlns:a16="http://schemas.microsoft.com/office/drawing/2014/main" id="{9C4AFA07-BEC5-D44A-8693-0CA60284F6C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97" y="1129"/>
                      <a:ext cx="229" cy="48"/>
                    </a:xfrm>
                    <a:custGeom>
                      <a:avLst/>
                      <a:gdLst>
                        <a:gd name="T0" fmla="*/ 0 w 145"/>
                        <a:gd name="T1" fmla="*/ 23 h 30"/>
                        <a:gd name="T2" fmla="*/ 7 w 145"/>
                        <a:gd name="T3" fmla="*/ 30 h 30"/>
                        <a:gd name="T4" fmla="*/ 138 w 145"/>
                        <a:gd name="T5" fmla="*/ 30 h 30"/>
                        <a:gd name="T6" fmla="*/ 145 w 145"/>
                        <a:gd name="T7" fmla="*/ 23 h 30"/>
                        <a:gd name="T8" fmla="*/ 145 w 145"/>
                        <a:gd name="T9" fmla="*/ 7 h 30"/>
                        <a:gd name="T10" fmla="*/ 138 w 145"/>
                        <a:gd name="T11" fmla="*/ 0 h 30"/>
                        <a:gd name="T12" fmla="*/ 7 w 145"/>
                        <a:gd name="T13" fmla="*/ 0 h 30"/>
                        <a:gd name="T14" fmla="*/ 0 w 145"/>
                        <a:gd name="T15" fmla="*/ 7 h 30"/>
                        <a:gd name="T16" fmla="*/ 0 w 145"/>
                        <a:gd name="T17" fmla="*/ 23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30">
                          <a:moveTo>
                            <a:pt x="0" y="23"/>
                          </a:moveTo>
                          <a:cubicBezTo>
                            <a:pt x="0" y="27"/>
                            <a:pt x="3" y="30"/>
                            <a:pt x="7" y="30"/>
                          </a:cubicBezTo>
                          <a:cubicBezTo>
                            <a:pt x="138" y="30"/>
                            <a:pt x="138" y="30"/>
                            <a:pt x="138" y="30"/>
                          </a:cubicBezTo>
                          <a:cubicBezTo>
                            <a:pt x="142" y="30"/>
                            <a:pt x="145" y="27"/>
                            <a:pt x="145" y="23"/>
                          </a:cubicBezTo>
                          <a:cubicBezTo>
                            <a:pt x="145" y="7"/>
                            <a:pt x="145" y="7"/>
                            <a:pt x="145" y="7"/>
                          </a:cubicBezTo>
                          <a:cubicBezTo>
                            <a:pt x="145" y="3"/>
                            <a:pt x="142" y="0"/>
                            <a:pt x="138" y="0"/>
                          </a:cubicBezTo>
                          <a:cubicBezTo>
                            <a:pt x="7" y="0"/>
                            <a:pt x="7" y="0"/>
                            <a:pt x="7" y="0"/>
                          </a:cubicBezTo>
                          <a:cubicBezTo>
                            <a:pt x="3" y="0"/>
                            <a:pt x="0" y="3"/>
                            <a:pt x="0" y="7"/>
                          </a:cubicBezTo>
                          <a:lnTo>
                            <a:pt x="0" y="23"/>
                          </a:lnTo>
                          <a:close/>
                        </a:path>
                      </a:pathLst>
                    </a:custGeom>
                    <a:solidFill>
                      <a:srgbClr val="D6AC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0" name="Freeform 42">
                      <a:extLst>
                        <a:ext uri="{FF2B5EF4-FFF2-40B4-BE49-F238E27FC236}">
                          <a16:creationId xmlns:a16="http://schemas.microsoft.com/office/drawing/2014/main" id="{910E94A5-8AE9-6845-95E0-21221E5274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1759"/>
                      <a:ext cx="255" cy="545"/>
                    </a:xfrm>
                    <a:custGeom>
                      <a:avLst/>
                      <a:gdLst>
                        <a:gd name="T0" fmla="*/ 0 w 255"/>
                        <a:gd name="T1" fmla="*/ 0 h 545"/>
                        <a:gd name="T2" fmla="*/ 2 w 255"/>
                        <a:gd name="T3" fmla="*/ 0 h 545"/>
                        <a:gd name="T4" fmla="*/ 67 w 255"/>
                        <a:gd name="T5" fmla="*/ 0 h 545"/>
                        <a:gd name="T6" fmla="*/ 188 w 255"/>
                        <a:gd name="T7" fmla="*/ 0 h 545"/>
                        <a:gd name="T8" fmla="*/ 255 w 255"/>
                        <a:gd name="T9" fmla="*/ 0 h 545"/>
                        <a:gd name="T10" fmla="*/ 255 w 255"/>
                        <a:gd name="T11" fmla="*/ 82 h 545"/>
                        <a:gd name="T12" fmla="*/ 255 w 255"/>
                        <a:gd name="T13" fmla="*/ 545 h 545"/>
                        <a:gd name="T14" fmla="*/ 188 w 255"/>
                        <a:gd name="T15" fmla="*/ 545 h 545"/>
                        <a:gd name="T16" fmla="*/ 188 w 255"/>
                        <a:gd name="T17" fmla="*/ 82 h 545"/>
                        <a:gd name="T18" fmla="*/ 67 w 255"/>
                        <a:gd name="T19" fmla="*/ 82 h 545"/>
                        <a:gd name="T20" fmla="*/ 67 w 255"/>
                        <a:gd name="T21" fmla="*/ 545 h 545"/>
                        <a:gd name="T22" fmla="*/ 2 w 255"/>
                        <a:gd name="T23" fmla="*/ 545 h 545"/>
                        <a:gd name="T24" fmla="*/ 2 w 255"/>
                        <a:gd name="T25" fmla="*/ 82 h 545"/>
                        <a:gd name="T26" fmla="*/ 0 w 255"/>
                        <a:gd name="T27" fmla="*/ 82 h 545"/>
                        <a:gd name="T28" fmla="*/ 0 w 255"/>
                        <a:gd name="T29" fmla="*/ 0 h 5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55" h="545">
                          <a:moveTo>
                            <a:pt x="0" y="0"/>
                          </a:moveTo>
                          <a:lnTo>
                            <a:pt x="2" y="0"/>
                          </a:lnTo>
                          <a:lnTo>
                            <a:pt x="67" y="0"/>
                          </a:lnTo>
                          <a:lnTo>
                            <a:pt x="188" y="0"/>
                          </a:lnTo>
                          <a:lnTo>
                            <a:pt x="255" y="0"/>
                          </a:lnTo>
                          <a:lnTo>
                            <a:pt x="255" y="82"/>
                          </a:lnTo>
                          <a:lnTo>
                            <a:pt x="255" y="545"/>
                          </a:lnTo>
                          <a:lnTo>
                            <a:pt x="188" y="545"/>
                          </a:lnTo>
                          <a:lnTo>
                            <a:pt x="188" y="82"/>
                          </a:lnTo>
                          <a:lnTo>
                            <a:pt x="67" y="82"/>
                          </a:lnTo>
                          <a:lnTo>
                            <a:pt x="67" y="545"/>
                          </a:lnTo>
                          <a:lnTo>
                            <a:pt x="2" y="545"/>
                          </a:lnTo>
                          <a:lnTo>
                            <a:pt x="2" y="82"/>
                          </a:lnTo>
                          <a:lnTo>
                            <a:pt x="0" y="8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633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1" name="Freeform 43">
                      <a:extLst>
                        <a:ext uri="{FF2B5EF4-FFF2-40B4-BE49-F238E27FC236}">
                          <a16:creationId xmlns:a16="http://schemas.microsoft.com/office/drawing/2014/main" id="{2B0DA66A-1DA8-1A4D-9026-08DAA7D55D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002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2" name="Freeform 44">
                      <a:extLst>
                        <a:ext uri="{FF2B5EF4-FFF2-40B4-BE49-F238E27FC236}">
                          <a16:creationId xmlns:a16="http://schemas.microsoft.com/office/drawing/2014/main" id="{2D4FB269-04DD-B743-8C94-EB17FEF1DF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2" y="2296"/>
                      <a:ext cx="152" cy="79"/>
                    </a:xfrm>
                    <a:custGeom>
                      <a:avLst/>
                      <a:gdLst>
                        <a:gd name="T0" fmla="*/ 42 w 96"/>
                        <a:gd name="T1" fmla="*/ 0 h 50"/>
                        <a:gd name="T2" fmla="*/ 96 w 96"/>
                        <a:gd name="T3" fmla="*/ 50 h 50"/>
                        <a:gd name="T4" fmla="*/ 42 w 96"/>
                        <a:gd name="T5" fmla="*/ 50 h 50"/>
                        <a:gd name="T6" fmla="*/ 0 w 96"/>
                        <a:gd name="T7" fmla="*/ 50 h 50"/>
                        <a:gd name="T8" fmla="*/ 0 w 96"/>
                        <a:gd name="T9" fmla="*/ 0 h 50"/>
                        <a:gd name="T10" fmla="*/ 42 w 96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6" h="50">
                          <a:moveTo>
                            <a:pt x="42" y="0"/>
                          </a:moveTo>
                          <a:cubicBezTo>
                            <a:pt x="70" y="0"/>
                            <a:pt x="94" y="22"/>
                            <a:pt x="96" y="50"/>
                          </a:cubicBezTo>
                          <a:cubicBezTo>
                            <a:pt x="42" y="50"/>
                            <a:pt x="42" y="50"/>
                            <a:pt x="42" y="50"/>
                          </a:cubicBezTo>
                          <a:cubicBezTo>
                            <a:pt x="0" y="50"/>
                            <a:pt x="0" y="50"/>
                            <a:pt x="0" y="5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42" y="0"/>
                          </a:lnTo>
                          <a:close/>
                        </a:path>
                      </a:pathLst>
                    </a:custGeom>
                    <a:solidFill>
                      <a:srgbClr val="002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" name="Rectangle 45">
                      <a:extLst>
                        <a:ext uri="{FF2B5EF4-FFF2-40B4-BE49-F238E27FC236}">
                          <a16:creationId xmlns:a16="http://schemas.microsoft.com/office/drawing/2014/main" id="{EB0ABABD-F9F8-634F-90F8-211B7B377E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51" y="1476"/>
                      <a:ext cx="68" cy="404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 46">
                      <a:extLst>
                        <a:ext uri="{FF2B5EF4-FFF2-40B4-BE49-F238E27FC236}">
                          <a16:creationId xmlns:a16="http://schemas.microsoft.com/office/drawing/2014/main" id="{1440D840-47E8-A743-A139-499BD1210E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1" y="1811"/>
                      <a:ext cx="70" cy="138"/>
                    </a:xfrm>
                    <a:custGeom>
                      <a:avLst/>
                      <a:gdLst>
                        <a:gd name="T0" fmla="*/ 0 w 44"/>
                        <a:gd name="T1" fmla="*/ 0 h 88"/>
                        <a:gd name="T2" fmla="*/ 0 w 44"/>
                        <a:gd name="T3" fmla="*/ 88 h 88"/>
                        <a:gd name="T4" fmla="*/ 44 w 44"/>
                        <a:gd name="T5" fmla="*/ 44 h 88"/>
                        <a:gd name="T6" fmla="*/ 0 w 44"/>
                        <a:gd name="T7" fmla="*/ 0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4" h="88">
                          <a:moveTo>
                            <a:pt x="0" y="0"/>
                          </a:moveTo>
                          <a:cubicBezTo>
                            <a:pt x="0" y="88"/>
                            <a:pt x="0" y="88"/>
                            <a:pt x="0" y="88"/>
                          </a:cubicBezTo>
                          <a:cubicBezTo>
                            <a:pt x="24" y="88"/>
                            <a:pt x="44" y="68"/>
                            <a:pt x="44" y="44"/>
                          </a:cubicBezTo>
                          <a:cubicBezTo>
                            <a:pt x="44" y="20"/>
                            <a:pt x="24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 47">
                      <a:extLst>
                        <a:ext uri="{FF2B5EF4-FFF2-40B4-BE49-F238E27FC236}">
                          <a16:creationId xmlns:a16="http://schemas.microsoft.com/office/drawing/2014/main" id="{9059D3BE-32A2-024B-8F7E-3197853CDC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91" y="1307"/>
                      <a:ext cx="441" cy="452"/>
                    </a:xfrm>
                    <a:custGeom>
                      <a:avLst/>
                      <a:gdLst>
                        <a:gd name="T0" fmla="*/ 59 w 279"/>
                        <a:gd name="T1" fmla="*/ 0 h 288"/>
                        <a:gd name="T2" fmla="*/ 220 w 279"/>
                        <a:gd name="T3" fmla="*/ 0 h 288"/>
                        <a:gd name="T4" fmla="*/ 279 w 279"/>
                        <a:gd name="T5" fmla="*/ 59 h 288"/>
                        <a:gd name="T6" fmla="*/ 279 w 279"/>
                        <a:gd name="T7" fmla="*/ 109 h 288"/>
                        <a:gd name="T8" fmla="*/ 220 w 279"/>
                        <a:gd name="T9" fmla="*/ 109 h 288"/>
                        <a:gd name="T10" fmla="*/ 220 w 279"/>
                        <a:gd name="T11" fmla="*/ 288 h 288"/>
                        <a:gd name="T12" fmla="*/ 59 w 279"/>
                        <a:gd name="T13" fmla="*/ 288 h 288"/>
                        <a:gd name="T14" fmla="*/ 59 w 279"/>
                        <a:gd name="T15" fmla="*/ 109 h 288"/>
                        <a:gd name="T16" fmla="*/ 0 w 279"/>
                        <a:gd name="T17" fmla="*/ 109 h 288"/>
                        <a:gd name="T18" fmla="*/ 0 w 279"/>
                        <a:gd name="T19" fmla="*/ 59 h 288"/>
                        <a:gd name="T20" fmla="*/ 59 w 279"/>
                        <a:gd name="T21" fmla="*/ 0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9" h="288">
                          <a:moveTo>
                            <a:pt x="59" y="0"/>
                          </a:moveTo>
                          <a:cubicBezTo>
                            <a:pt x="220" y="0"/>
                            <a:pt x="220" y="0"/>
                            <a:pt x="220" y="0"/>
                          </a:cubicBezTo>
                          <a:cubicBezTo>
                            <a:pt x="252" y="0"/>
                            <a:pt x="279" y="27"/>
                            <a:pt x="279" y="59"/>
                          </a:cubicBezTo>
                          <a:cubicBezTo>
                            <a:pt x="279" y="109"/>
                            <a:pt x="279" y="109"/>
                            <a:pt x="279" y="109"/>
                          </a:cubicBezTo>
                          <a:cubicBezTo>
                            <a:pt x="220" y="109"/>
                            <a:pt x="220" y="109"/>
                            <a:pt x="220" y="109"/>
                          </a:cubicBezTo>
                          <a:cubicBezTo>
                            <a:pt x="220" y="288"/>
                            <a:pt x="220" y="288"/>
                            <a:pt x="220" y="288"/>
                          </a:cubicBezTo>
                          <a:cubicBezTo>
                            <a:pt x="59" y="288"/>
                            <a:pt x="59" y="288"/>
                            <a:pt x="59" y="288"/>
                          </a:cubicBezTo>
                          <a:cubicBezTo>
                            <a:pt x="59" y="109"/>
                            <a:pt x="59" y="109"/>
                            <a:pt x="59" y="109"/>
                          </a:cubicBezTo>
                          <a:cubicBezTo>
                            <a:pt x="0" y="109"/>
                            <a:pt x="0" y="109"/>
                            <a:pt x="0" y="109"/>
                          </a:cubicBezTo>
                          <a:cubicBezTo>
                            <a:pt x="0" y="59"/>
                            <a:pt x="0" y="59"/>
                            <a:pt x="0" y="59"/>
                          </a:cubicBezTo>
                          <a:cubicBezTo>
                            <a:pt x="0" y="27"/>
                            <a:pt x="27" y="0"/>
                            <a:pt x="59" y="0"/>
                          </a:cubicBezTo>
                          <a:close/>
                        </a:path>
                      </a:pathLst>
                    </a:custGeom>
                    <a:solidFill>
                      <a:srgbClr val="BAD8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Rectangle 48">
                      <a:extLst>
                        <a:ext uri="{FF2B5EF4-FFF2-40B4-BE49-F238E27FC236}">
                          <a16:creationId xmlns:a16="http://schemas.microsoft.com/office/drawing/2014/main" id="{EA473A42-26D5-0345-B111-3B36DDF4F3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4" y="1478"/>
                      <a:ext cx="68" cy="402"/>
                    </a:xfrm>
                    <a:prstGeom prst="rect">
                      <a:avLst/>
                    </a:prstGeom>
                    <a:solidFill>
                      <a:srgbClr val="C19F8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7" name="Freeform 49">
                      <a:extLst>
                        <a:ext uri="{FF2B5EF4-FFF2-40B4-BE49-F238E27FC236}">
                          <a16:creationId xmlns:a16="http://schemas.microsoft.com/office/drawing/2014/main" id="{97C30AD1-DF71-C443-B32E-E16BD906C3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04" y="1812"/>
                      <a:ext cx="68" cy="137"/>
                    </a:xfrm>
                    <a:custGeom>
                      <a:avLst/>
                      <a:gdLst>
                        <a:gd name="T0" fmla="*/ 43 w 43"/>
                        <a:gd name="T1" fmla="*/ 0 h 87"/>
                        <a:gd name="T2" fmla="*/ 43 w 43"/>
                        <a:gd name="T3" fmla="*/ 87 h 87"/>
                        <a:gd name="T4" fmla="*/ 0 w 43"/>
                        <a:gd name="T5" fmla="*/ 43 h 87"/>
                        <a:gd name="T6" fmla="*/ 43 w 43"/>
                        <a:gd name="T7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3" h="87">
                          <a:moveTo>
                            <a:pt x="43" y="0"/>
                          </a:moveTo>
                          <a:cubicBezTo>
                            <a:pt x="43" y="87"/>
                            <a:pt x="43" y="87"/>
                            <a:pt x="43" y="87"/>
                          </a:cubicBezTo>
                          <a:cubicBezTo>
                            <a:pt x="19" y="87"/>
                            <a:pt x="0" y="67"/>
                            <a:pt x="0" y="43"/>
                          </a:cubicBezTo>
                          <a:cubicBezTo>
                            <a:pt x="0" y="19"/>
                            <a:pt x="19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8" name="Freeform 50">
                      <a:extLst>
                        <a:ext uri="{FF2B5EF4-FFF2-40B4-BE49-F238E27FC236}">
                          <a16:creationId xmlns:a16="http://schemas.microsoft.com/office/drawing/2014/main" id="{7FB97563-AE9F-EC4E-955F-A9E53D5A40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132"/>
                    </a:xfrm>
                    <a:custGeom>
                      <a:avLst/>
                      <a:gdLst>
                        <a:gd name="T0" fmla="*/ 40 w 81"/>
                        <a:gd name="T1" fmla="*/ 132 h 132"/>
                        <a:gd name="T2" fmla="*/ 81 w 81"/>
                        <a:gd name="T3" fmla="*/ 93 h 132"/>
                        <a:gd name="T4" fmla="*/ 81 w 81"/>
                        <a:gd name="T5" fmla="*/ 0 h 132"/>
                        <a:gd name="T6" fmla="*/ 0 w 81"/>
                        <a:gd name="T7" fmla="*/ 0 h 132"/>
                        <a:gd name="T8" fmla="*/ 0 w 81"/>
                        <a:gd name="T9" fmla="*/ 93 h 132"/>
                        <a:gd name="T10" fmla="*/ 40 w 81"/>
                        <a:gd name="T11" fmla="*/ 132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1" h="132">
                          <a:moveTo>
                            <a:pt x="40" y="132"/>
                          </a:moveTo>
                          <a:lnTo>
                            <a:pt x="81" y="93"/>
                          </a:lnTo>
                          <a:lnTo>
                            <a:pt x="81" y="0"/>
                          </a:lnTo>
                          <a:lnTo>
                            <a:pt x="0" y="0"/>
                          </a:lnTo>
                          <a:lnTo>
                            <a:pt x="0" y="93"/>
                          </a:lnTo>
                          <a:lnTo>
                            <a:pt x="40" y="132"/>
                          </a:ln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9" name="Freeform 51">
                      <a:extLst>
                        <a:ext uri="{FF2B5EF4-FFF2-40B4-BE49-F238E27FC236}">
                          <a16:creationId xmlns:a16="http://schemas.microsoft.com/office/drawing/2014/main" id="{AAB6FED7-632B-3840-AB6E-B87472E64F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71" y="1214"/>
                      <a:ext cx="81" cy="71"/>
                    </a:xfrm>
                    <a:custGeom>
                      <a:avLst/>
                      <a:gdLst>
                        <a:gd name="T0" fmla="*/ 51 w 51"/>
                        <a:gd name="T1" fmla="*/ 41 h 45"/>
                        <a:gd name="T2" fmla="*/ 26 w 51"/>
                        <a:gd name="T3" fmla="*/ 45 h 45"/>
                        <a:gd name="T4" fmla="*/ 0 w 51"/>
                        <a:gd name="T5" fmla="*/ 41 h 45"/>
                        <a:gd name="T6" fmla="*/ 0 w 51"/>
                        <a:gd name="T7" fmla="*/ 0 h 45"/>
                        <a:gd name="T8" fmla="*/ 51 w 51"/>
                        <a:gd name="T9" fmla="*/ 0 h 45"/>
                        <a:gd name="T10" fmla="*/ 51 w 51"/>
                        <a:gd name="T11" fmla="*/ 41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1" h="45">
                          <a:moveTo>
                            <a:pt x="51" y="41"/>
                          </a:moveTo>
                          <a:cubicBezTo>
                            <a:pt x="43" y="43"/>
                            <a:pt x="34" y="45"/>
                            <a:pt x="26" y="45"/>
                          </a:cubicBezTo>
                          <a:cubicBezTo>
                            <a:pt x="17" y="45"/>
                            <a:pt x="8" y="43"/>
                            <a:pt x="0" y="4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51" y="0"/>
                            <a:pt x="51" y="0"/>
                            <a:pt x="51" y="0"/>
                          </a:cubicBezTo>
                          <a:lnTo>
                            <a:pt x="51" y="41"/>
                          </a:lnTo>
                          <a:close/>
                        </a:path>
                      </a:pathLst>
                    </a:custGeom>
                    <a:solidFill>
                      <a:srgbClr val="D6AC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0" name="Freeform 52">
                      <a:extLst>
                        <a:ext uri="{FF2B5EF4-FFF2-40B4-BE49-F238E27FC236}">
                          <a16:creationId xmlns:a16="http://schemas.microsoft.com/office/drawing/2014/main" id="{2AD2CB7A-A74C-3742-93B9-F22D675492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5" y="994"/>
                      <a:ext cx="191" cy="130"/>
                    </a:xfrm>
                    <a:custGeom>
                      <a:avLst/>
                      <a:gdLst>
                        <a:gd name="T0" fmla="*/ 60 w 121"/>
                        <a:gd name="T1" fmla="*/ 0 h 83"/>
                        <a:gd name="T2" fmla="*/ 121 w 121"/>
                        <a:gd name="T3" fmla="*/ 61 h 83"/>
                        <a:gd name="T4" fmla="*/ 121 w 121"/>
                        <a:gd name="T5" fmla="*/ 83 h 83"/>
                        <a:gd name="T6" fmla="*/ 0 w 121"/>
                        <a:gd name="T7" fmla="*/ 83 h 83"/>
                        <a:gd name="T8" fmla="*/ 0 w 121"/>
                        <a:gd name="T9" fmla="*/ 61 h 83"/>
                        <a:gd name="T10" fmla="*/ 60 w 121"/>
                        <a:gd name="T1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1" h="83">
                          <a:moveTo>
                            <a:pt x="60" y="0"/>
                          </a:moveTo>
                          <a:cubicBezTo>
                            <a:pt x="94" y="0"/>
                            <a:pt x="121" y="27"/>
                            <a:pt x="121" y="61"/>
                          </a:cubicBezTo>
                          <a:cubicBezTo>
                            <a:pt x="121" y="83"/>
                            <a:pt x="121" y="83"/>
                            <a:pt x="121" y="83"/>
                          </a:cubicBezTo>
                          <a:cubicBezTo>
                            <a:pt x="0" y="83"/>
                            <a:pt x="0" y="83"/>
                            <a:pt x="0" y="83"/>
                          </a:cubicBezTo>
                          <a:cubicBezTo>
                            <a:pt x="0" y="61"/>
                            <a:pt x="0" y="61"/>
                            <a:pt x="0" y="61"/>
                          </a:cubicBezTo>
                          <a:cubicBezTo>
                            <a:pt x="0" y="27"/>
                            <a:pt x="27" y="0"/>
                            <a:pt x="60" y="0"/>
                          </a:cubicBezTo>
                          <a:close/>
                        </a:path>
                      </a:pathLst>
                    </a:custGeom>
                    <a:solidFill>
                      <a:srgbClr val="FFCC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 53">
                      <a:extLst>
                        <a:ext uri="{FF2B5EF4-FFF2-40B4-BE49-F238E27FC236}">
                          <a16:creationId xmlns:a16="http://schemas.microsoft.com/office/drawing/2014/main" id="{53B52755-7A6A-1545-A53C-C1E0934837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16" y="1092"/>
                      <a:ext cx="190" cy="177"/>
                    </a:xfrm>
                    <a:custGeom>
                      <a:avLst/>
                      <a:gdLst>
                        <a:gd name="T0" fmla="*/ 120 w 120"/>
                        <a:gd name="T1" fmla="*/ 0 h 113"/>
                        <a:gd name="T2" fmla="*/ 120 w 120"/>
                        <a:gd name="T3" fmla="*/ 93 h 113"/>
                        <a:gd name="T4" fmla="*/ 120 w 120"/>
                        <a:gd name="T5" fmla="*/ 93 h 113"/>
                        <a:gd name="T6" fmla="*/ 61 w 120"/>
                        <a:gd name="T7" fmla="*/ 113 h 113"/>
                        <a:gd name="T8" fmla="*/ 1 w 120"/>
                        <a:gd name="T9" fmla="*/ 93 h 113"/>
                        <a:gd name="T10" fmla="*/ 0 w 120"/>
                        <a:gd name="T11" fmla="*/ 93 h 113"/>
                        <a:gd name="T12" fmla="*/ 0 w 120"/>
                        <a:gd name="T13" fmla="*/ 0 h 113"/>
                        <a:gd name="T14" fmla="*/ 120 w 120"/>
                        <a:gd name="T15" fmla="*/ 0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20" h="113">
                          <a:moveTo>
                            <a:pt x="120" y="0"/>
                          </a:move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20" y="93"/>
                            <a:pt x="120" y="93"/>
                            <a:pt x="120" y="93"/>
                          </a:cubicBezTo>
                          <a:cubicBezTo>
                            <a:pt x="103" y="105"/>
                            <a:pt x="83" y="113"/>
                            <a:pt x="61" y="113"/>
                          </a:cubicBezTo>
                          <a:cubicBezTo>
                            <a:pt x="38" y="113"/>
                            <a:pt x="18" y="105"/>
                            <a:pt x="1" y="93"/>
                          </a:cubicBezTo>
                          <a:cubicBezTo>
                            <a:pt x="0" y="93"/>
                            <a:pt x="0" y="93"/>
                            <a:pt x="0" y="93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120" y="0"/>
                          </a:lnTo>
                          <a:close/>
                        </a:path>
                      </a:pathLst>
                    </a:custGeom>
                    <a:solidFill>
                      <a:srgbClr val="E5C7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C8FEF200-56E9-004D-9CE8-2FC4E1F315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8213" y="2342962"/>
                    <a:ext cx="134937" cy="580403"/>
                  </a:xfrm>
                  <a:prstGeom prst="rect">
                    <a:avLst/>
                  </a:prstGeom>
                  <a:solidFill>
                    <a:srgbClr val="BAD80A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8670658E-150B-244E-8F79-822FCF8FC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4421" y="2333440"/>
                    <a:ext cx="134937" cy="584384"/>
                  </a:xfrm>
                  <a:prstGeom prst="rect">
                    <a:avLst/>
                  </a:prstGeom>
                  <a:solidFill>
                    <a:srgbClr val="BAD80A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87" name="Isosceles Triangle 522">
                    <a:extLst>
                      <a:ext uri="{FF2B5EF4-FFF2-40B4-BE49-F238E27FC236}">
                        <a16:creationId xmlns:a16="http://schemas.microsoft.com/office/drawing/2014/main" id="{E6701E39-CE31-E649-8EC8-40E810A5CFEA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000625" y="2074863"/>
                    <a:ext cx="195263" cy="119871"/>
                  </a:xfrm>
                  <a:prstGeom prst="triangle">
                    <a:avLst/>
                  </a:prstGeom>
                  <a:solidFill>
                    <a:srgbClr val="BAD80A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481" name="Trapezoid 480">
                  <a:extLst>
                    <a:ext uri="{FF2B5EF4-FFF2-40B4-BE49-F238E27FC236}">
                      <a16:creationId xmlns:a16="http://schemas.microsoft.com/office/drawing/2014/main" id="{956BA910-C005-7F42-8187-B25037DC2746}"/>
                    </a:ext>
                  </a:extLst>
                </p:cNvPr>
                <p:cNvSpPr/>
                <p:nvPr/>
              </p:nvSpPr>
              <p:spPr bwMode="auto">
                <a:xfrm>
                  <a:off x="6828220" y="2279715"/>
                  <a:ext cx="132437" cy="392562"/>
                </a:xfrm>
                <a:prstGeom prst="trapezoid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E466426E-3277-8241-A15E-E507F65905BF}"/>
                    </a:ext>
                  </a:extLst>
                </p:cNvPr>
                <p:cNvSpPr/>
                <p:nvPr/>
              </p:nvSpPr>
              <p:spPr bwMode="auto">
                <a:xfrm>
                  <a:off x="6955702" y="2256966"/>
                  <a:ext cx="114299" cy="136525"/>
                </a:xfrm>
                <a:prstGeom prst="rect">
                  <a:avLst/>
                </a:prstGeom>
                <a:noFill/>
                <a:ln w="6350">
                  <a:solidFill>
                    <a:srgbClr val="CCFF3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3" name="Trapezoid 482">
                  <a:extLst>
                    <a:ext uri="{FF2B5EF4-FFF2-40B4-BE49-F238E27FC236}">
                      <a16:creationId xmlns:a16="http://schemas.microsoft.com/office/drawing/2014/main" id="{B6567412-376B-9245-BA8D-65E905BBA330}"/>
                    </a:ext>
                  </a:extLst>
                </p:cNvPr>
                <p:cNvSpPr/>
                <p:nvPr/>
              </p:nvSpPr>
              <p:spPr bwMode="auto">
                <a:xfrm rot="10800000">
                  <a:off x="6842052" y="2176338"/>
                  <a:ext cx="104775" cy="91475"/>
                </a:xfrm>
                <a:prstGeom prst="trapezoid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79" name="Isosceles Triangle 504">
                <a:extLst>
                  <a:ext uri="{FF2B5EF4-FFF2-40B4-BE49-F238E27FC236}">
                    <a16:creationId xmlns:a16="http://schemas.microsoft.com/office/drawing/2014/main" id="{7EF4F8F0-D82F-CF41-B402-AC605AE175B1}"/>
                  </a:ext>
                </a:extLst>
              </p:cNvPr>
              <p:cNvSpPr/>
              <p:nvPr/>
            </p:nvSpPr>
            <p:spPr bwMode="auto">
              <a:xfrm rot="10800000">
                <a:off x="6815140" y="2123180"/>
                <a:ext cx="133954" cy="50489"/>
              </a:xfrm>
              <a:prstGeom prst="triangle">
                <a:avLst/>
              </a:prstGeom>
              <a:solidFill>
                <a:srgbClr val="E5C7B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77" name="Isosceles Triangle 502">
              <a:extLst>
                <a:ext uri="{FF2B5EF4-FFF2-40B4-BE49-F238E27FC236}">
                  <a16:creationId xmlns:a16="http://schemas.microsoft.com/office/drawing/2014/main" id="{4BCAA6AF-2663-4A47-B7CD-034CF1975A5F}"/>
                </a:ext>
              </a:extLst>
            </p:cNvPr>
            <p:cNvSpPr/>
            <p:nvPr/>
          </p:nvSpPr>
          <p:spPr bwMode="auto">
            <a:xfrm rot="10800000">
              <a:off x="6827837" y="2670845"/>
              <a:ext cx="133434" cy="70516"/>
            </a:xfrm>
            <a:prstGeom prst="triangle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6FA72C9D-0B98-5546-8CFE-D2D9EFE2E296}"/>
              </a:ext>
            </a:extLst>
          </p:cNvPr>
          <p:cNvCxnSpPr>
            <a:cxnSpLocks/>
          </p:cNvCxnSpPr>
          <p:nvPr/>
        </p:nvCxnSpPr>
        <p:spPr>
          <a:xfrm flipH="1">
            <a:off x="3380547" y="1856985"/>
            <a:ext cx="1" cy="77916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3" name="Cloud 502">
            <a:extLst>
              <a:ext uri="{FF2B5EF4-FFF2-40B4-BE49-F238E27FC236}">
                <a16:creationId xmlns:a16="http://schemas.microsoft.com/office/drawing/2014/main" id="{EB71BAC1-18A0-C440-B59C-6581AF809588}"/>
              </a:ext>
            </a:extLst>
          </p:cNvPr>
          <p:cNvSpPr/>
          <p:nvPr/>
        </p:nvSpPr>
        <p:spPr>
          <a:xfrm rot="20474474">
            <a:off x="236225" y="2508014"/>
            <a:ext cx="1676844" cy="9770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with Character</a:t>
            </a:r>
          </a:p>
        </p:txBody>
      </p:sp>
      <p:sp>
        <p:nvSpPr>
          <p:cNvPr id="504" name="Cloud 503">
            <a:extLst>
              <a:ext uri="{FF2B5EF4-FFF2-40B4-BE49-F238E27FC236}">
                <a16:creationId xmlns:a16="http://schemas.microsoft.com/office/drawing/2014/main" id="{3F950CEB-28A2-1740-B50E-010D5E48ED65}"/>
              </a:ext>
            </a:extLst>
          </p:cNvPr>
          <p:cNvSpPr/>
          <p:nvPr/>
        </p:nvSpPr>
        <p:spPr>
          <a:xfrm rot="20474474">
            <a:off x="4967908" y="2344592"/>
            <a:ext cx="2102428" cy="9770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Identify with Character</a:t>
            </a:r>
          </a:p>
        </p:txBody>
      </p:sp>
    </p:spTree>
    <p:extLst>
      <p:ext uri="{BB962C8B-B14F-4D97-AF65-F5344CB8AC3E}">
        <p14:creationId xmlns:p14="http://schemas.microsoft.com/office/powerpoint/2010/main" val="16975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/>
      <p:bldP spid="379" grpId="0" animBg="1"/>
      <p:bldP spid="503" grpId="0" animBg="1"/>
      <p:bldP spid="5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8A32E-A050-6B42-AEA6-A3E7468F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A/B Tests—Caution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D8305-DD21-4D21-BA05-61BE4C56E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50" r="946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580E-3264-CD45-A9A6-B095A7FD5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702768" cy="41778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Time / money / effort intensive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Contextual (less external validity)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To design choices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To population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Effect established, but could still go both ways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(need series of experiments)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FAA5DF-06D0-1748-B072-811D539FA87A}"/>
              </a:ext>
            </a:extLst>
          </p:cNvPr>
          <p:cNvGrpSpPr>
            <a:grpSpLocks noChangeAspect="1"/>
          </p:cNvGrpSpPr>
          <p:nvPr/>
        </p:nvGrpSpPr>
        <p:grpSpPr>
          <a:xfrm>
            <a:off x="251201" y="4655277"/>
            <a:ext cx="810836" cy="2194560"/>
            <a:chOff x="2190750" y="1501775"/>
            <a:chExt cx="849313" cy="22987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5AE2148-81C2-FE4A-9688-F491F19590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0750" y="1501775"/>
              <a:ext cx="849313" cy="2298700"/>
              <a:chOff x="1380" y="946"/>
              <a:chExt cx="535" cy="1448"/>
            </a:xfrm>
          </p:grpSpPr>
          <p:sp>
            <p:nvSpPr>
              <p:cNvPr id="61" name="AutoShape 3">
                <a:extLst>
                  <a:ext uri="{FF2B5EF4-FFF2-40B4-BE49-F238E27FC236}">
                    <a16:creationId xmlns:a16="http://schemas.microsoft.com/office/drawing/2014/main" id="{8DD0D6BE-093C-3D49-A174-2C6ED7FA426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0" y="948"/>
                <a:ext cx="535" cy="1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9">
                <a:extLst>
                  <a:ext uri="{FF2B5EF4-FFF2-40B4-BE49-F238E27FC236}">
                    <a16:creationId xmlns:a16="http://schemas.microsoft.com/office/drawing/2014/main" id="{EAED5C65-103A-D242-8704-45574162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124"/>
                <a:ext cx="235" cy="146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4EB18671-6A13-D14A-9358-33F218EE3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1080"/>
                <a:ext cx="243" cy="52"/>
              </a:xfrm>
              <a:custGeom>
                <a:avLst/>
                <a:gdLst>
                  <a:gd name="T0" fmla="*/ 146 w 146"/>
                  <a:gd name="T1" fmla="*/ 23 h 31"/>
                  <a:gd name="T2" fmla="*/ 139 w 146"/>
                  <a:gd name="T3" fmla="*/ 31 h 31"/>
                  <a:gd name="T4" fmla="*/ 8 w 146"/>
                  <a:gd name="T5" fmla="*/ 31 h 31"/>
                  <a:gd name="T6" fmla="*/ 0 w 146"/>
                  <a:gd name="T7" fmla="*/ 23 h 31"/>
                  <a:gd name="T8" fmla="*/ 0 w 146"/>
                  <a:gd name="T9" fmla="*/ 7 h 31"/>
                  <a:gd name="T10" fmla="*/ 8 w 146"/>
                  <a:gd name="T11" fmla="*/ 0 h 31"/>
                  <a:gd name="T12" fmla="*/ 139 w 146"/>
                  <a:gd name="T13" fmla="*/ 0 h 31"/>
                  <a:gd name="T14" fmla="*/ 146 w 146"/>
                  <a:gd name="T15" fmla="*/ 7 h 31"/>
                  <a:gd name="T16" fmla="*/ 146 w 146"/>
                  <a:gd name="T17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1">
                    <a:moveTo>
                      <a:pt x="146" y="23"/>
                    </a:moveTo>
                    <a:cubicBezTo>
                      <a:pt x="146" y="27"/>
                      <a:pt x="143" y="31"/>
                      <a:pt x="139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4" y="31"/>
                      <a:pt x="0" y="27"/>
                      <a:pt x="0" y="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3" y="0"/>
                      <a:pt x="146" y="3"/>
                      <a:pt x="146" y="7"/>
                    </a:cubicBezTo>
                    <a:lnTo>
                      <a:pt x="146" y="23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12">
                <a:extLst>
                  <a:ext uri="{FF2B5EF4-FFF2-40B4-BE49-F238E27FC236}">
                    <a16:creationId xmlns:a16="http://schemas.microsoft.com/office/drawing/2014/main" id="{17E1E984-681B-6745-A5EB-9057F1B4A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1269"/>
                <a:ext cx="245" cy="196"/>
              </a:xfrm>
              <a:prstGeom prst="rect">
                <a:avLst/>
              </a:pr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3">
                <a:extLst>
                  <a:ext uri="{FF2B5EF4-FFF2-40B4-BE49-F238E27FC236}">
                    <a16:creationId xmlns:a16="http://schemas.microsoft.com/office/drawing/2014/main" id="{36B8A469-6FA4-B641-BEB3-E4DF0B6DC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1745"/>
                <a:ext cx="145" cy="566"/>
              </a:xfrm>
              <a:custGeom>
                <a:avLst/>
                <a:gdLst>
                  <a:gd name="T0" fmla="*/ 145 w 145"/>
                  <a:gd name="T1" fmla="*/ 566 h 566"/>
                  <a:gd name="T2" fmla="*/ 0 w 145"/>
                  <a:gd name="T3" fmla="*/ 566 h 566"/>
                  <a:gd name="T4" fmla="*/ 77 w 145"/>
                  <a:gd name="T5" fmla="*/ 0 h 566"/>
                  <a:gd name="T6" fmla="*/ 145 w 145"/>
                  <a:gd name="T7" fmla="*/ 0 h 566"/>
                  <a:gd name="T8" fmla="*/ 145 w 145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566">
                    <a:moveTo>
                      <a:pt x="145" y="566"/>
                    </a:moveTo>
                    <a:lnTo>
                      <a:pt x="0" y="566"/>
                    </a:lnTo>
                    <a:lnTo>
                      <a:pt x="77" y="0"/>
                    </a:lnTo>
                    <a:lnTo>
                      <a:pt x="145" y="0"/>
                    </a:lnTo>
                    <a:lnTo>
                      <a:pt x="145" y="56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4109B938-29D7-FF45-85DB-8053788B6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" y="1745"/>
                <a:ext cx="145" cy="566"/>
              </a:xfrm>
              <a:custGeom>
                <a:avLst/>
                <a:gdLst>
                  <a:gd name="T0" fmla="*/ 145 w 145"/>
                  <a:gd name="T1" fmla="*/ 566 h 566"/>
                  <a:gd name="T2" fmla="*/ 0 w 145"/>
                  <a:gd name="T3" fmla="*/ 566 h 566"/>
                  <a:gd name="T4" fmla="*/ 77 w 145"/>
                  <a:gd name="T5" fmla="*/ 0 h 566"/>
                  <a:gd name="T6" fmla="*/ 145 w 145"/>
                  <a:gd name="T7" fmla="*/ 0 h 566"/>
                  <a:gd name="T8" fmla="*/ 145 w 145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566">
                    <a:moveTo>
                      <a:pt x="145" y="566"/>
                    </a:moveTo>
                    <a:lnTo>
                      <a:pt x="0" y="566"/>
                    </a:lnTo>
                    <a:lnTo>
                      <a:pt x="77" y="0"/>
                    </a:lnTo>
                    <a:lnTo>
                      <a:pt x="145" y="0"/>
                    </a:lnTo>
                    <a:lnTo>
                      <a:pt x="145" y="56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5">
                <a:extLst>
                  <a:ext uri="{FF2B5EF4-FFF2-40B4-BE49-F238E27FC236}">
                    <a16:creationId xmlns:a16="http://schemas.microsoft.com/office/drawing/2014/main" id="{754152AF-08EE-1245-9ADF-41C5763E0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11"/>
                <a:ext cx="160" cy="83"/>
              </a:xfrm>
              <a:custGeom>
                <a:avLst/>
                <a:gdLst>
                  <a:gd name="T0" fmla="*/ 54 w 96"/>
                  <a:gd name="T1" fmla="*/ 0 h 50"/>
                  <a:gd name="T2" fmla="*/ 0 w 96"/>
                  <a:gd name="T3" fmla="*/ 50 h 50"/>
                  <a:gd name="T4" fmla="*/ 54 w 96"/>
                  <a:gd name="T5" fmla="*/ 50 h 50"/>
                  <a:gd name="T6" fmla="*/ 96 w 96"/>
                  <a:gd name="T7" fmla="*/ 50 h 50"/>
                  <a:gd name="T8" fmla="*/ 96 w 96"/>
                  <a:gd name="T9" fmla="*/ 0 h 50"/>
                  <a:gd name="T10" fmla="*/ 54 w 96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0">
                    <a:moveTo>
                      <a:pt x="54" y="0"/>
                    </a:moveTo>
                    <a:cubicBezTo>
                      <a:pt x="26" y="0"/>
                      <a:pt x="2" y="22"/>
                      <a:pt x="0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16">
                <a:extLst>
                  <a:ext uri="{FF2B5EF4-FFF2-40B4-BE49-F238E27FC236}">
                    <a16:creationId xmlns:a16="http://schemas.microsoft.com/office/drawing/2014/main" id="{F320074E-8D2F-9E41-BD23-A98382B81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448"/>
                <a:ext cx="72" cy="426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F209BB5F-006D-7148-BB41-FDBED3FAE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" y="1801"/>
                <a:ext cx="72" cy="144"/>
              </a:xfrm>
              <a:custGeom>
                <a:avLst/>
                <a:gdLst>
                  <a:gd name="T0" fmla="*/ 0 w 43"/>
                  <a:gd name="T1" fmla="*/ 0 h 87"/>
                  <a:gd name="T2" fmla="*/ 0 w 43"/>
                  <a:gd name="T3" fmla="*/ 87 h 87"/>
                  <a:gd name="T4" fmla="*/ 43 w 43"/>
                  <a:gd name="T5" fmla="*/ 44 h 87"/>
                  <a:gd name="T6" fmla="*/ 0 w 43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7">
                    <a:moveTo>
                      <a:pt x="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4" y="87"/>
                      <a:pt x="43" y="68"/>
                      <a:pt x="43" y="44"/>
                    </a:cubicBezTo>
                    <a:cubicBezTo>
                      <a:pt x="43" y="19"/>
                      <a:pt x="24" y="0"/>
                      <a:pt x="0" y="0"/>
                    </a:cubicBez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18">
                <a:extLst>
                  <a:ext uri="{FF2B5EF4-FFF2-40B4-BE49-F238E27FC236}">
                    <a16:creationId xmlns:a16="http://schemas.microsoft.com/office/drawing/2014/main" id="{DF4FB59F-DF1C-7244-AC23-322CC099E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448"/>
                <a:ext cx="72" cy="426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1DE4DB33-05C8-3D4A-BB52-2EA75AE9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" y="1801"/>
                <a:ext cx="74" cy="144"/>
              </a:xfrm>
              <a:custGeom>
                <a:avLst/>
                <a:gdLst>
                  <a:gd name="T0" fmla="*/ 44 w 44"/>
                  <a:gd name="T1" fmla="*/ 0 h 87"/>
                  <a:gd name="T2" fmla="*/ 44 w 44"/>
                  <a:gd name="T3" fmla="*/ 87 h 87"/>
                  <a:gd name="T4" fmla="*/ 0 w 44"/>
                  <a:gd name="T5" fmla="*/ 44 h 87"/>
                  <a:gd name="T6" fmla="*/ 44 w 44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87">
                    <a:moveTo>
                      <a:pt x="44" y="0"/>
                    </a:moveTo>
                    <a:cubicBezTo>
                      <a:pt x="44" y="87"/>
                      <a:pt x="44" y="87"/>
                      <a:pt x="44" y="87"/>
                    </a:cubicBezTo>
                    <a:cubicBezTo>
                      <a:pt x="20" y="87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3E23AF3F-C6B1-8B43-8278-E6A74290D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170"/>
                <a:ext cx="85" cy="141"/>
              </a:xfrm>
              <a:custGeom>
                <a:avLst/>
                <a:gdLst>
                  <a:gd name="T0" fmla="*/ 41 w 85"/>
                  <a:gd name="T1" fmla="*/ 141 h 141"/>
                  <a:gd name="T2" fmla="*/ 0 w 85"/>
                  <a:gd name="T3" fmla="*/ 136 h 141"/>
                  <a:gd name="T4" fmla="*/ 0 w 85"/>
                  <a:gd name="T5" fmla="*/ 0 h 141"/>
                  <a:gd name="T6" fmla="*/ 85 w 85"/>
                  <a:gd name="T7" fmla="*/ 0 h 141"/>
                  <a:gd name="T8" fmla="*/ 85 w 85"/>
                  <a:gd name="T9" fmla="*/ 141 h 141"/>
                  <a:gd name="T10" fmla="*/ 41 w 85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41">
                    <a:moveTo>
                      <a:pt x="41" y="141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1"/>
                    </a:lnTo>
                    <a:lnTo>
                      <a:pt x="41" y="141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FC7543CC-15AB-334E-9EE5-988F3BCDD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170"/>
                <a:ext cx="85" cy="74"/>
              </a:xfrm>
              <a:custGeom>
                <a:avLst/>
                <a:gdLst>
                  <a:gd name="T0" fmla="*/ 0 w 51"/>
                  <a:gd name="T1" fmla="*/ 42 h 45"/>
                  <a:gd name="T2" fmla="*/ 25 w 51"/>
                  <a:gd name="T3" fmla="*/ 45 h 45"/>
                  <a:gd name="T4" fmla="*/ 51 w 51"/>
                  <a:gd name="T5" fmla="*/ 42 h 45"/>
                  <a:gd name="T6" fmla="*/ 51 w 51"/>
                  <a:gd name="T7" fmla="*/ 0 h 45"/>
                  <a:gd name="T8" fmla="*/ 0 w 51"/>
                  <a:gd name="T9" fmla="*/ 0 h 45"/>
                  <a:gd name="T10" fmla="*/ 0 w 5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45">
                    <a:moveTo>
                      <a:pt x="0" y="42"/>
                    </a:moveTo>
                    <a:cubicBezTo>
                      <a:pt x="8" y="44"/>
                      <a:pt x="16" y="45"/>
                      <a:pt x="25" y="45"/>
                    </a:cubicBezTo>
                    <a:cubicBezTo>
                      <a:pt x="34" y="45"/>
                      <a:pt x="43" y="44"/>
                      <a:pt x="51" y="4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2">
                <a:extLst>
                  <a:ext uri="{FF2B5EF4-FFF2-40B4-BE49-F238E27FC236}">
                    <a16:creationId xmlns:a16="http://schemas.microsoft.com/office/drawing/2014/main" id="{4B4AF4A4-6E81-D44F-BA93-888B299CF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" y="1026"/>
                <a:ext cx="198" cy="202"/>
              </a:xfrm>
              <a:custGeom>
                <a:avLst/>
                <a:gdLst>
                  <a:gd name="T0" fmla="*/ 0 w 119"/>
                  <a:gd name="T1" fmla="*/ 0 h 113"/>
                  <a:gd name="T2" fmla="*/ 0 w 119"/>
                  <a:gd name="T3" fmla="*/ 93 h 113"/>
                  <a:gd name="T4" fmla="*/ 0 w 119"/>
                  <a:gd name="T5" fmla="*/ 93 h 113"/>
                  <a:gd name="T6" fmla="*/ 59 w 119"/>
                  <a:gd name="T7" fmla="*/ 113 h 113"/>
                  <a:gd name="T8" fmla="*/ 119 w 119"/>
                  <a:gd name="T9" fmla="*/ 93 h 113"/>
                  <a:gd name="T10" fmla="*/ 119 w 119"/>
                  <a:gd name="T11" fmla="*/ 0 h 113"/>
                  <a:gd name="T12" fmla="*/ 0 w 119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13">
                    <a:moveTo>
                      <a:pt x="0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6" y="106"/>
                      <a:pt x="37" y="113"/>
                      <a:pt x="59" y="113"/>
                    </a:cubicBezTo>
                    <a:cubicBezTo>
                      <a:pt x="81" y="113"/>
                      <a:pt x="103" y="106"/>
                      <a:pt x="119" y="93"/>
                    </a:cubicBezTo>
                    <a:cubicBezTo>
                      <a:pt x="119" y="0"/>
                      <a:pt x="119" y="0"/>
                      <a:pt x="1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3">
                <a:extLst>
                  <a:ext uri="{FF2B5EF4-FFF2-40B4-BE49-F238E27FC236}">
                    <a16:creationId xmlns:a16="http://schemas.microsoft.com/office/drawing/2014/main" id="{6A7AC157-A42D-0F4B-9E51-B20B64E4E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946"/>
                <a:ext cx="140" cy="149"/>
              </a:xfrm>
              <a:custGeom>
                <a:avLst/>
                <a:gdLst>
                  <a:gd name="T0" fmla="*/ 84 w 84"/>
                  <a:gd name="T1" fmla="*/ 5 h 90"/>
                  <a:gd name="T2" fmla="*/ 60 w 84"/>
                  <a:gd name="T3" fmla="*/ 0 h 90"/>
                  <a:gd name="T4" fmla="*/ 0 w 84"/>
                  <a:gd name="T5" fmla="*/ 60 h 90"/>
                  <a:gd name="T6" fmla="*/ 0 w 84"/>
                  <a:gd name="T7" fmla="*/ 90 h 90"/>
                  <a:gd name="T8" fmla="*/ 84 w 84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0">
                    <a:moveTo>
                      <a:pt x="84" y="5"/>
                    </a:moveTo>
                    <a:cubicBezTo>
                      <a:pt x="77" y="2"/>
                      <a:pt x="69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44" y="85"/>
                      <a:pt x="79" y="50"/>
                      <a:pt x="84" y="5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3F08B273-360D-AA4E-8AE4-EAA89A5CA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946"/>
                <a:ext cx="159" cy="149"/>
              </a:xfrm>
              <a:custGeom>
                <a:avLst/>
                <a:gdLst>
                  <a:gd name="T0" fmla="*/ 0 w 84"/>
                  <a:gd name="T1" fmla="*/ 5 h 90"/>
                  <a:gd name="T2" fmla="*/ 24 w 84"/>
                  <a:gd name="T3" fmla="*/ 0 h 90"/>
                  <a:gd name="T4" fmla="*/ 84 w 84"/>
                  <a:gd name="T5" fmla="*/ 60 h 90"/>
                  <a:gd name="T6" fmla="*/ 84 w 84"/>
                  <a:gd name="T7" fmla="*/ 90 h 90"/>
                  <a:gd name="T8" fmla="*/ 0 w 84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90">
                    <a:moveTo>
                      <a:pt x="0" y="5"/>
                    </a:moveTo>
                    <a:cubicBezTo>
                      <a:pt x="7" y="2"/>
                      <a:pt x="16" y="0"/>
                      <a:pt x="24" y="0"/>
                    </a:cubicBezTo>
                    <a:cubicBezTo>
                      <a:pt x="58" y="0"/>
                      <a:pt x="84" y="27"/>
                      <a:pt x="84" y="60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40" y="85"/>
                      <a:pt x="5" y="50"/>
                      <a:pt x="0" y="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A15E85CF-1DF5-9841-BE9C-8C2F7E928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1267"/>
                <a:ext cx="463" cy="572"/>
              </a:xfrm>
              <a:custGeom>
                <a:avLst/>
                <a:gdLst>
                  <a:gd name="T0" fmla="*/ 219 w 278"/>
                  <a:gd name="T1" fmla="*/ 0 h 345"/>
                  <a:gd name="T2" fmla="*/ 186 w 278"/>
                  <a:gd name="T3" fmla="*/ 0 h 345"/>
                  <a:gd name="T4" fmla="*/ 140 w 278"/>
                  <a:gd name="T5" fmla="*/ 104 h 345"/>
                  <a:gd name="T6" fmla="*/ 93 w 278"/>
                  <a:gd name="T7" fmla="*/ 0 h 345"/>
                  <a:gd name="T8" fmla="*/ 58 w 278"/>
                  <a:gd name="T9" fmla="*/ 0 h 345"/>
                  <a:gd name="T10" fmla="*/ 0 w 278"/>
                  <a:gd name="T11" fmla="*/ 59 h 345"/>
                  <a:gd name="T12" fmla="*/ 0 w 278"/>
                  <a:gd name="T13" fmla="*/ 220 h 345"/>
                  <a:gd name="T14" fmla="*/ 51 w 278"/>
                  <a:gd name="T15" fmla="*/ 220 h 345"/>
                  <a:gd name="T16" fmla="*/ 51 w 278"/>
                  <a:gd name="T17" fmla="*/ 109 h 345"/>
                  <a:gd name="T18" fmla="*/ 58 w 278"/>
                  <a:gd name="T19" fmla="*/ 109 h 345"/>
                  <a:gd name="T20" fmla="*/ 59 w 278"/>
                  <a:gd name="T21" fmla="*/ 345 h 345"/>
                  <a:gd name="T22" fmla="*/ 218 w 278"/>
                  <a:gd name="T23" fmla="*/ 345 h 345"/>
                  <a:gd name="T24" fmla="*/ 219 w 278"/>
                  <a:gd name="T25" fmla="*/ 109 h 345"/>
                  <a:gd name="T26" fmla="*/ 227 w 278"/>
                  <a:gd name="T27" fmla="*/ 109 h 345"/>
                  <a:gd name="T28" fmla="*/ 227 w 278"/>
                  <a:gd name="T29" fmla="*/ 214 h 345"/>
                  <a:gd name="T30" fmla="*/ 278 w 278"/>
                  <a:gd name="T31" fmla="*/ 214 h 345"/>
                  <a:gd name="T32" fmla="*/ 278 w 278"/>
                  <a:gd name="T33" fmla="*/ 59 h 345"/>
                  <a:gd name="T34" fmla="*/ 219 w 278"/>
                  <a:gd name="T35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345">
                    <a:moveTo>
                      <a:pt x="219" y="0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40" y="104"/>
                      <a:pt x="105" y="30"/>
                      <a:pt x="9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51" y="220"/>
                      <a:pt x="51" y="220"/>
                      <a:pt x="51" y="220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345"/>
                      <a:pt x="59" y="345"/>
                      <a:pt x="59" y="345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109"/>
                      <a:pt x="219" y="109"/>
                      <a:pt x="219" y="109"/>
                    </a:cubicBezTo>
                    <a:cubicBezTo>
                      <a:pt x="227" y="109"/>
                      <a:pt x="227" y="109"/>
                      <a:pt x="227" y="109"/>
                    </a:cubicBezTo>
                    <a:cubicBezTo>
                      <a:pt x="227" y="214"/>
                      <a:pt x="227" y="214"/>
                      <a:pt x="227" y="214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59"/>
                      <a:pt x="278" y="59"/>
                      <a:pt x="278" y="59"/>
                    </a:cubicBezTo>
                    <a:cubicBezTo>
                      <a:pt x="278" y="27"/>
                      <a:pt x="251" y="0"/>
                      <a:pt x="219" y="0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4FBD5EB7-37C3-4342-9E5C-E1FA1DB91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8" y="2311"/>
                <a:ext cx="145" cy="42"/>
              </a:xfrm>
              <a:custGeom>
                <a:avLst/>
                <a:gdLst>
                  <a:gd name="T0" fmla="*/ 46 w 87"/>
                  <a:gd name="T1" fmla="*/ 0 h 25"/>
                  <a:gd name="T2" fmla="*/ 0 w 87"/>
                  <a:gd name="T3" fmla="*/ 25 h 25"/>
                  <a:gd name="T4" fmla="*/ 59 w 87"/>
                  <a:gd name="T5" fmla="*/ 25 h 25"/>
                  <a:gd name="T6" fmla="*/ 87 w 87"/>
                  <a:gd name="T7" fmla="*/ 0 h 25"/>
                  <a:gd name="T8" fmla="*/ 46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46" y="0"/>
                    </a:moveTo>
                    <a:cubicBezTo>
                      <a:pt x="27" y="0"/>
                      <a:pt x="10" y="10"/>
                      <a:pt x="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74" y="25"/>
                      <a:pt x="86" y="14"/>
                      <a:pt x="8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7">
                <a:extLst>
                  <a:ext uri="{FF2B5EF4-FFF2-40B4-BE49-F238E27FC236}">
                    <a16:creationId xmlns:a16="http://schemas.microsoft.com/office/drawing/2014/main" id="{3970EA4E-06D3-4F45-90AE-932B5A044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311"/>
                <a:ext cx="160" cy="83"/>
              </a:xfrm>
              <a:custGeom>
                <a:avLst/>
                <a:gdLst>
                  <a:gd name="T0" fmla="*/ 55 w 96"/>
                  <a:gd name="T1" fmla="*/ 0 h 50"/>
                  <a:gd name="T2" fmla="*/ 0 w 96"/>
                  <a:gd name="T3" fmla="*/ 50 h 50"/>
                  <a:gd name="T4" fmla="*/ 55 w 96"/>
                  <a:gd name="T5" fmla="*/ 50 h 50"/>
                  <a:gd name="T6" fmla="*/ 96 w 96"/>
                  <a:gd name="T7" fmla="*/ 50 h 50"/>
                  <a:gd name="T8" fmla="*/ 96 w 96"/>
                  <a:gd name="T9" fmla="*/ 0 h 50"/>
                  <a:gd name="T10" fmla="*/ 55 w 96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0">
                    <a:moveTo>
                      <a:pt x="55" y="0"/>
                    </a:moveTo>
                    <a:cubicBezTo>
                      <a:pt x="26" y="0"/>
                      <a:pt x="3" y="22"/>
                      <a:pt x="0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8">
                <a:extLst>
                  <a:ext uri="{FF2B5EF4-FFF2-40B4-BE49-F238E27FC236}">
                    <a16:creationId xmlns:a16="http://schemas.microsoft.com/office/drawing/2014/main" id="{48BD58DA-6AAF-E242-AAA7-E006BF1D7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" y="2311"/>
                <a:ext cx="145" cy="42"/>
              </a:xfrm>
              <a:custGeom>
                <a:avLst/>
                <a:gdLst>
                  <a:gd name="T0" fmla="*/ 46 w 87"/>
                  <a:gd name="T1" fmla="*/ 0 h 25"/>
                  <a:gd name="T2" fmla="*/ 0 w 87"/>
                  <a:gd name="T3" fmla="*/ 25 h 25"/>
                  <a:gd name="T4" fmla="*/ 59 w 87"/>
                  <a:gd name="T5" fmla="*/ 25 h 25"/>
                  <a:gd name="T6" fmla="*/ 87 w 87"/>
                  <a:gd name="T7" fmla="*/ 0 h 25"/>
                  <a:gd name="T8" fmla="*/ 46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46" y="0"/>
                    </a:moveTo>
                    <a:cubicBezTo>
                      <a:pt x="27" y="0"/>
                      <a:pt x="10" y="10"/>
                      <a:pt x="0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73" y="25"/>
                      <a:pt x="85" y="14"/>
                      <a:pt x="8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D0A9EA-D9A3-AE45-8676-26B5F3CFC41C}"/>
                </a:ext>
              </a:extLst>
            </p:cNvPr>
            <p:cNvSpPr/>
            <p:nvPr/>
          </p:nvSpPr>
          <p:spPr bwMode="auto">
            <a:xfrm>
              <a:off x="2252663" y="2433265"/>
              <a:ext cx="134937" cy="44945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Isosceles Triangle 292">
              <a:extLst>
                <a:ext uri="{FF2B5EF4-FFF2-40B4-BE49-F238E27FC236}">
                  <a16:creationId xmlns:a16="http://schemas.microsoft.com/office/drawing/2014/main" id="{3B0BAF43-941F-6C47-9B82-08D688062AD4}"/>
                </a:ext>
              </a:extLst>
            </p:cNvPr>
            <p:cNvSpPr/>
            <p:nvPr/>
          </p:nvSpPr>
          <p:spPr bwMode="auto">
            <a:xfrm rot="10800000">
              <a:off x="2511050" y="2054342"/>
              <a:ext cx="214538" cy="237330"/>
            </a:xfrm>
            <a:prstGeom prst="triangle">
              <a:avLst/>
            </a:prstGeom>
            <a:solidFill>
              <a:srgbClr val="00D8C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B9342D-B51E-DD4C-905B-70A8D5E2B706}"/>
                </a:ext>
              </a:extLst>
            </p:cNvPr>
            <p:cNvSpPr/>
            <p:nvPr/>
          </p:nvSpPr>
          <p:spPr bwMode="auto">
            <a:xfrm>
              <a:off x="2588576" y="2354261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0037E7F-EFE2-B242-928C-E36517565BA2}"/>
                </a:ext>
              </a:extLst>
            </p:cNvPr>
            <p:cNvSpPr/>
            <p:nvPr/>
          </p:nvSpPr>
          <p:spPr bwMode="auto">
            <a:xfrm>
              <a:off x="2592547" y="2472901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E463E99-C46C-504B-A9C3-818DB4FB6B6C}"/>
                </a:ext>
              </a:extLst>
            </p:cNvPr>
            <p:cNvSpPr/>
            <p:nvPr/>
          </p:nvSpPr>
          <p:spPr bwMode="auto">
            <a:xfrm>
              <a:off x="2596516" y="2582755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FD59FAB-E1D0-8940-94A3-BEDF8622C6E2}"/>
                </a:ext>
              </a:extLst>
            </p:cNvPr>
            <p:cNvSpPr/>
            <p:nvPr/>
          </p:nvSpPr>
          <p:spPr bwMode="auto">
            <a:xfrm>
              <a:off x="2851225" y="2492969"/>
              <a:ext cx="134937" cy="43077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24DB78-127B-E043-A16F-05E2F5F726C9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0724105" y="9614"/>
            <a:ext cx="701348" cy="2194560"/>
            <a:chOff x="4704027" y="1606551"/>
            <a:chExt cx="701145" cy="219392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D5BE4E1-21B5-ED4B-B2BA-E0E9892B30B2}"/>
                </a:ext>
              </a:extLst>
            </p:cNvPr>
            <p:cNvGrpSpPr/>
            <p:nvPr/>
          </p:nvGrpSpPr>
          <p:grpSpPr>
            <a:xfrm>
              <a:off x="4704027" y="1606551"/>
              <a:ext cx="701145" cy="2193925"/>
              <a:chOff x="4748213" y="1576388"/>
              <a:chExt cx="701145" cy="2193925"/>
            </a:xfrm>
          </p:grpSpPr>
          <p:grpSp>
            <p:nvGrpSpPr>
              <p:cNvPr id="84" name="Group 40">
                <a:extLst>
                  <a:ext uri="{FF2B5EF4-FFF2-40B4-BE49-F238E27FC236}">
                    <a16:creationId xmlns:a16="http://schemas.microsoft.com/office/drawing/2014/main" id="{4D0521D6-7618-7840-89FA-6ABEFCE840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748213" y="1576388"/>
                <a:ext cx="700087" cy="2193925"/>
                <a:chOff x="2991" y="993"/>
                <a:chExt cx="441" cy="1382"/>
              </a:xfrm>
            </p:grpSpPr>
            <p:sp>
              <p:nvSpPr>
                <p:cNvPr id="88" name="AutoShape 39">
                  <a:extLst>
                    <a:ext uri="{FF2B5EF4-FFF2-40B4-BE49-F238E27FC236}">
                      <a16:creationId xmlns:a16="http://schemas.microsoft.com/office/drawing/2014/main" id="{012744DA-F38A-094C-9D06-7F2DD18B3C7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91" y="993"/>
                  <a:ext cx="441" cy="13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41">
                  <a:extLst>
                    <a:ext uri="{FF2B5EF4-FFF2-40B4-BE49-F238E27FC236}">
                      <a16:creationId xmlns:a16="http://schemas.microsoft.com/office/drawing/2014/main" id="{21137913-2243-2E46-9935-BC837373C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7" y="1129"/>
                  <a:ext cx="229" cy="48"/>
                </a:xfrm>
                <a:custGeom>
                  <a:avLst/>
                  <a:gdLst>
                    <a:gd name="T0" fmla="*/ 0 w 145"/>
                    <a:gd name="T1" fmla="*/ 23 h 30"/>
                    <a:gd name="T2" fmla="*/ 7 w 145"/>
                    <a:gd name="T3" fmla="*/ 30 h 30"/>
                    <a:gd name="T4" fmla="*/ 138 w 145"/>
                    <a:gd name="T5" fmla="*/ 30 h 30"/>
                    <a:gd name="T6" fmla="*/ 145 w 145"/>
                    <a:gd name="T7" fmla="*/ 23 h 30"/>
                    <a:gd name="T8" fmla="*/ 145 w 145"/>
                    <a:gd name="T9" fmla="*/ 7 h 30"/>
                    <a:gd name="T10" fmla="*/ 138 w 145"/>
                    <a:gd name="T11" fmla="*/ 0 h 30"/>
                    <a:gd name="T12" fmla="*/ 7 w 145"/>
                    <a:gd name="T13" fmla="*/ 0 h 30"/>
                    <a:gd name="T14" fmla="*/ 0 w 145"/>
                    <a:gd name="T15" fmla="*/ 7 h 30"/>
                    <a:gd name="T16" fmla="*/ 0 w 145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5" h="30">
                      <a:moveTo>
                        <a:pt x="0" y="23"/>
                      </a:moveTo>
                      <a:cubicBezTo>
                        <a:pt x="0" y="27"/>
                        <a:pt x="3" y="30"/>
                        <a:pt x="7" y="30"/>
                      </a:cubicBezTo>
                      <a:cubicBezTo>
                        <a:pt x="138" y="30"/>
                        <a:pt x="138" y="30"/>
                        <a:pt x="138" y="30"/>
                      </a:cubicBezTo>
                      <a:cubicBezTo>
                        <a:pt x="142" y="30"/>
                        <a:pt x="145" y="27"/>
                        <a:pt x="145" y="23"/>
                      </a:cubicBezTo>
                      <a:cubicBezTo>
                        <a:pt x="145" y="7"/>
                        <a:pt x="145" y="7"/>
                        <a:pt x="145" y="7"/>
                      </a:cubicBezTo>
                      <a:cubicBezTo>
                        <a:pt x="145" y="3"/>
                        <a:pt x="142" y="0"/>
                        <a:pt x="13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3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42">
                  <a:extLst>
                    <a:ext uri="{FF2B5EF4-FFF2-40B4-BE49-F238E27FC236}">
                      <a16:creationId xmlns:a16="http://schemas.microsoft.com/office/drawing/2014/main" id="{80085299-EFE8-A446-8B5F-66A7DE374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4" y="1759"/>
                  <a:ext cx="255" cy="545"/>
                </a:xfrm>
                <a:custGeom>
                  <a:avLst/>
                  <a:gdLst>
                    <a:gd name="T0" fmla="*/ 0 w 255"/>
                    <a:gd name="T1" fmla="*/ 0 h 545"/>
                    <a:gd name="T2" fmla="*/ 2 w 255"/>
                    <a:gd name="T3" fmla="*/ 0 h 545"/>
                    <a:gd name="T4" fmla="*/ 67 w 255"/>
                    <a:gd name="T5" fmla="*/ 0 h 545"/>
                    <a:gd name="T6" fmla="*/ 188 w 255"/>
                    <a:gd name="T7" fmla="*/ 0 h 545"/>
                    <a:gd name="T8" fmla="*/ 255 w 255"/>
                    <a:gd name="T9" fmla="*/ 0 h 545"/>
                    <a:gd name="T10" fmla="*/ 255 w 255"/>
                    <a:gd name="T11" fmla="*/ 82 h 545"/>
                    <a:gd name="T12" fmla="*/ 255 w 255"/>
                    <a:gd name="T13" fmla="*/ 545 h 545"/>
                    <a:gd name="T14" fmla="*/ 188 w 255"/>
                    <a:gd name="T15" fmla="*/ 545 h 545"/>
                    <a:gd name="T16" fmla="*/ 188 w 255"/>
                    <a:gd name="T17" fmla="*/ 82 h 545"/>
                    <a:gd name="T18" fmla="*/ 67 w 255"/>
                    <a:gd name="T19" fmla="*/ 82 h 545"/>
                    <a:gd name="T20" fmla="*/ 67 w 255"/>
                    <a:gd name="T21" fmla="*/ 545 h 545"/>
                    <a:gd name="T22" fmla="*/ 2 w 255"/>
                    <a:gd name="T23" fmla="*/ 545 h 545"/>
                    <a:gd name="T24" fmla="*/ 2 w 255"/>
                    <a:gd name="T25" fmla="*/ 82 h 545"/>
                    <a:gd name="T26" fmla="*/ 0 w 255"/>
                    <a:gd name="T27" fmla="*/ 82 h 545"/>
                    <a:gd name="T28" fmla="*/ 0 w 255"/>
                    <a:gd name="T29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5" h="545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7" y="0"/>
                      </a:lnTo>
                      <a:lnTo>
                        <a:pt x="188" y="0"/>
                      </a:lnTo>
                      <a:lnTo>
                        <a:pt x="255" y="0"/>
                      </a:lnTo>
                      <a:lnTo>
                        <a:pt x="255" y="82"/>
                      </a:lnTo>
                      <a:lnTo>
                        <a:pt x="255" y="545"/>
                      </a:lnTo>
                      <a:lnTo>
                        <a:pt x="188" y="545"/>
                      </a:lnTo>
                      <a:lnTo>
                        <a:pt x="188" y="82"/>
                      </a:lnTo>
                      <a:lnTo>
                        <a:pt x="67" y="82"/>
                      </a:lnTo>
                      <a:lnTo>
                        <a:pt x="67" y="545"/>
                      </a:lnTo>
                      <a:lnTo>
                        <a:pt x="2" y="545"/>
                      </a:lnTo>
                      <a:lnTo>
                        <a:pt x="2" y="82"/>
                      </a:lnTo>
                      <a:lnTo>
                        <a:pt x="0" y="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43">
                  <a:extLst>
                    <a:ext uri="{FF2B5EF4-FFF2-40B4-BE49-F238E27FC236}">
                      <a16:creationId xmlns:a16="http://schemas.microsoft.com/office/drawing/2014/main" id="{5CF5247B-EB47-3444-8E6E-6286E027D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4" y="2296"/>
                  <a:ext cx="152" cy="79"/>
                </a:xfrm>
                <a:custGeom>
                  <a:avLst/>
                  <a:gdLst>
                    <a:gd name="T0" fmla="*/ 42 w 96"/>
                    <a:gd name="T1" fmla="*/ 0 h 50"/>
                    <a:gd name="T2" fmla="*/ 96 w 96"/>
                    <a:gd name="T3" fmla="*/ 50 h 50"/>
                    <a:gd name="T4" fmla="*/ 42 w 96"/>
                    <a:gd name="T5" fmla="*/ 50 h 50"/>
                    <a:gd name="T6" fmla="*/ 0 w 96"/>
                    <a:gd name="T7" fmla="*/ 50 h 50"/>
                    <a:gd name="T8" fmla="*/ 0 w 96"/>
                    <a:gd name="T9" fmla="*/ 0 h 50"/>
                    <a:gd name="T10" fmla="*/ 42 w 96"/>
                    <a:gd name="T1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0">
                      <a:moveTo>
                        <a:pt x="42" y="0"/>
                      </a:moveTo>
                      <a:cubicBezTo>
                        <a:pt x="70" y="0"/>
                        <a:pt x="94" y="22"/>
                        <a:pt x="96" y="50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44">
                  <a:extLst>
                    <a:ext uri="{FF2B5EF4-FFF2-40B4-BE49-F238E27FC236}">
                      <a16:creationId xmlns:a16="http://schemas.microsoft.com/office/drawing/2014/main" id="{AB71A3E3-BF72-9E4B-BFAC-7F6C03CE8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2" y="2296"/>
                  <a:ext cx="152" cy="79"/>
                </a:xfrm>
                <a:custGeom>
                  <a:avLst/>
                  <a:gdLst>
                    <a:gd name="T0" fmla="*/ 42 w 96"/>
                    <a:gd name="T1" fmla="*/ 0 h 50"/>
                    <a:gd name="T2" fmla="*/ 96 w 96"/>
                    <a:gd name="T3" fmla="*/ 50 h 50"/>
                    <a:gd name="T4" fmla="*/ 42 w 96"/>
                    <a:gd name="T5" fmla="*/ 50 h 50"/>
                    <a:gd name="T6" fmla="*/ 0 w 96"/>
                    <a:gd name="T7" fmla="*/ 50 h 50"/>
                    <a:gd name="T8" fmla="*/ 0 w 96"/>
                    <a:gd name="T9" fmla="*/ 0 h 50"/>
                    <a:gd name="T10" fmla="*/ 42 w 96"/>
                    <a:gd name="T1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0">
                      <a:moveTo>
                        <a:pt x="42" y="0"/>
                      </a:moveTo>
                      <a:cubicBezTo>
                        <a:pt x="70" y="0"/>
                        <a:pt x="94" y="22"/>
                        <a:pt x="96" y="50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45">
                  <a:extLst>
                    <a:ext uri="{FF2B5EF4-FFF2-40B4-BE49-F238E27FC236}">
                      <a16:creationId xmlns:a16="http://schemas.microsoft.com/office/drawing/2014/main" id="{D4D225D3-4145-E64E-9A74-1F3AF09BA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1" y="1476"/>
                  <a:ext cx="68" cy="404"/>
                </a:xfrm>
                <a:prstGeom prst="rect">
                  <a:avLst/>
                </a:prstGeom>
                <a:solidFill>
                  <a:srgbClr val="C19F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46">
                  <a:extLst>
                    <a:ext uri="{FF2B5EF4-FFF2-40B4-BE49-F238E27FC236}">
                      <a16:creationId xmlns:a16="http://schemas.microsoft.com/office/drawing/2014/main" id="{C8550069-BEC6-CB48-9808-263DA2F08D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811"/>
                  <a:ext cx="70" cy="138"/>
                </a:xfrm>
                <a:custGeom>
                  <a:avLst/>
                  <a:gdLst>
                    <a:gd name="T0" fmla="*/ 0 w 44"/>
                    <a:gd name="T1" fmla="*/ 0 h 88"/>
                    <a:gd name="T2" fmla="*/ 0 w 44"/>
                    <a:gd name="T3" fmla="*/ 88 h 88"/>
                    <a:gd name="T4" fmla="*/ 44 w 44"/>
                    <a:gd name="T5" fmla="*/ 44 h 88"/>
                    <a:gd name="T6" fmla="*/ 0 w 44"/>
                    <a:gd name="T7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88">
                      <a:moveTo>
                        <a:pt x="0" y="0"/>
                      </a:move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24" y="88"/>
                        <a:pt x="44" y="68"/>
                        <a:pt x="44" y="44"/>
                      </a:cubicBezTo>
                      <a:cubicBezTo>
                        <a:pt x="44" y="20"/>
                        <a:pt x="2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19F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47">
                  <a:extLst>
                    <a:ext uri="{FF2B5EF4-FFF2-40B4-BE49-F238E27FC236}">
                      <a16:creationId xmlns:a16="http://schemas.microsoft.com/office/drawing/2014/main" id="{E5D6AC2A-14E7-6E4B-AEA2-4858F1C6B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1" y="1307"/>
                  <a:ext cx="441" cy="452"/>
                </a:xfrm>
                <a:custGeom>
                  <a:avLst/>
                  <a:gdLst>
                    <a:gd name="T0" fmla="*/ 59 w 279"/>
                    <a:gd name="T1" fmla="*/ 0 h 288"/>
                    <a:gd name="T2" fmla="*/ 220 w 279"/>
                    <a:gd name="T3" fmla="*/ 0 h 288"/>
                    <a:gd name="T4" fmla="*/ 279 w 279"/>
                    <a:gd name="T5" fmla="*/ 59 h 288"/>
                    <a:gd name="T6" fmla="*/ 279 w 279"/>
                    <a:gd name="T7" fmla="*/ 109 h 288"/>
                    <a:gd name="T8" fmla="*/ 220 w 279"/>
                    <a:gd name="T9" fmla="*/ 109 h 288"/>
                    <a:gd name="T10" fmla="*/ 220 w 279"/>
                    <a:gd name="T11" fmla="*/ 288 h 288"/>
                    <a:gd name="T12" fmla="*/ 59 w 279"/>
                    <a:gd name="T13" fmla="*/ 288 h 288"/>
                    <a:gd name="T14" fmla="*/ 59 w 279"/>
                    <a:gd name="T15" fmla="*/ 109 h 288"/>
                    <a:gd name="T16" fmla="*/ 0 w 279"/>
                    <a:gd name="T17" fmla="*/ 109 h 288"/>
                    <a:gd name="T18" fmla="*/ 0 w 279"/>
                    <a:gd name="T19" fmla="*/ 59 h 288"/>
                    <a:gd name="T20" fmla="*/ 59 w 279"/>
                    <a:gd name="T21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9" h="288">
                      <a:moveTo>
                        <a:pt x="59" y="0"/>
                      </a:move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252" y="0"/>
                        <a:pt x="279" y="27"/>
                        <a:pt x="279" y="59"/>
                      </a:cubicBezTo>
                      <a:cubicBezTo>
                        <a:pt x="279" y="109"/>
                        <a:pt x="279" y="109"/>
                        <a:pt x="279" y="109"/>
                      </a:cubicBezTo>
                      <a:cubicBezTo>
                        <a:pt x="220" y="109"/>
                        <a:pt x="220" y="109"/>
                        <a:pt x="220" y="109"/>
                      </a:cubicBezTo>
                      <a:cubicBezTo>
                        <a:pt x="220" y="288"/>
                        <a:pt x="220" y="288"/>
                        <a:pt x="220" y="288"/>
                      </a:cubicBezTo>
                      <a:cubicBezTo>
                        <a:pt x="59" y="288"/>
                        <a:pt x="59" y="288"/>
                        <a:pt x="59" y="288"/>
                      </a:cubicBezTo>
                      <a:cubicBezTo>
                        <a:pt x="59" y="109"/>
                        <a:pt x="59" y="109"/>
                        <a:pt x="59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7"/>
                        <a:pt x="27" y="0"/>
                        <a:pt x="59" y="0"/>
                      </a:cubicBezTo>
                      <a:close/>
                    </a:path>
                  </a:pathLst>
                </a:custGeom>
                <a:solidFill>
                  <a:srgbClr val="CC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48">
                  <a:extLst>
                    <a:ext uri="{FF2B5EF4-FFF2-40B4-BE49-F238E27FC236}">
                      <a16:creationId xmlns:a16="http://schemas.microsoft.com/office/drawing/2014/main" id="{109029E0-A095-564C-9CCA-4AB2E808D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4" y="1478"/>
                  <a:ext cx="68" cy="402"/>
                </a:xfrm>
                <a:prstGeom prst="rect">
                  <a:avLst/>
                </a:prstGeom>
                <a:solidFill>
                  <a:srgbClr val="C19F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49">
                  <a:extLst>
                    <a:ext uri="{FF2B5EF4-FFF2-40B4-BE49-F238E27FC236}">
                      <a16:creationId xmlns:a16="http://schemas.microsoft.com/office/drawing/2014/main" id="{BC6842AC-2A26-7E40-BB6F-0DE11659D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1812"/>
                  <a:ext cx="68" cy="137"/>
                </a:xfrm>
                <a:custGeom>
                  <a:avLst/>
                  <a:gdLst>
                    <a:gd name="T0" fmla="*/ 43 w 43"/>
                    <a:gd name="T1" fmla="*/ 0 h 87"/>
                    <a:gd name="T2" fmla="*/ 43 w 43"/>
                    <a:gd name="T3" fmla="*/ 87 h 87"/>
                    <a:gd name="T4" fmla="*/ 0 w 43"/>
                    <a:gd name="T5" fmla="*/ 43 h 87"/>
                    <a:gd name="T6" fmla="*/ 43 w 43"/>
                    <a:gd name="T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87">
                      <a:moveTo>
                        <a:pt x="43" y="0"/>
                      </a:moveTo>
                      <a:cubicBezTo>
                        <a:pt x="43" y="87"/>
                        <a:pt x="43" y="87"/>
                        <a:pt x="43" y="87"/>
                      </a:cubicBezTo>
                      <a:cubicBezTo>
                        <a:pt x="19" y="87"/>
                        <a:pt x="0" y="67"/>
                        <a:pt x="0" y="43"/>
                      </a:cubicBezTo>
                      <a:cubicBezTo>
                        <a:pt x="0" y="19"/>
                        <a:pt x="19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C19F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50">
                  <a:extLst>
                    <a:ext uri="{FF2B5EF4-FFF2-40B4-BE49-F238E27FC236}">
                      <a16:creationId xmlns:a16="http://schemas.microsoft.com/office/drawing/2014/main" id="{91E127AD-0D03-1241-A7AB-EFC251847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1" y="1214"/>
                  <a:ext cx="81" cy="132"/>
                </a:xfrm>
                <a:custGeom>
                  <a:avLst/>
                  <a:gdLst>
                    <a:gd name="T0" fmla="*/ 40 w 81"/>
                    <a:gd name="T1" fmla="*/ 132 h 132"/>
                    <a:gd name="T2" fmla="*/ 81 w 81"/>
                    <a:gd name="T3" fmla="*/ 93 h 132"/>
                    <a:gd name="T4" fmla="*/ 81 w 81"/>
                    <a:gd name="T5" fmla="*/ 0 h 132"/>
                    <a:gd name="T6" fmla="*/ 0 w 81"/>
                    <a:gd name="T7" fmla="*/ 0 h 132"/>
                    <a:gd name="T8" fmla="*/ 0 w 81"/>
                    <a:gd name="T9" fmla="*/ 93 h 132"/>
                    <a:gd name="T10" fmla="*/ 40 w 81"/>
                    <a:gd name="T11" fmla="*/ 13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132">
                      <a:moveTo>
                        <a:pt x="40" y="132"/>
                      </a:moveTo>
                      <a:lnTo>
                        <a:pt x="81" y="93"/>
                      </a:lnTo>
                      <a:lnTo>
                        <a:pt x="81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40" y="132"/>
                      </a:lnTo>
                      <a:close/>
                    </a:path>
                  </a:pathLst>
                </a:custGeom>
                <a:solidFill>
                  <a:srgbClr val="C19F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51">
                  <a:extLst>
                    <a:ext uri="{FF2B5EF4-FFF2-40B4-BE49-F238E27FC236}">
                      <a16:creationId xmlns:a16="http://schemas.microsoft.com/office/drawing/2014/main" id="{4479D35D-D470-B44F-B5CA-B8C4F4C30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1" y="1214"/>
                  <a:ext cx="81" cy="71"/>
                </a:xfrm>
                <a:custGeom>
                  <a:avLst/>
                  <a:gdLst>
                    <a:gd name="T0" fmla="*/ 51 w 51"/>
                    <a:gd name="T1" fmla="*/ 41 h 45"/>
                    <a:gd name="T2" fmla="*/ 26 w 51"/>
                    <a:gd name="T3" fmla="*/ 45 h 45"/>
                    <a:gd name="T4" fmla="*/ 0 w 51"/>
                    <a:gd name="T5" fmla="*/ 41 h 45"/>
                    <a:gd name="T6" fmla="*/ 0 w 51"/>
                    <a:gd name="T7" fmla="*/ 0 h 45"/>
                    <a:gd name="T8" fmla="*/ 51 w 51"/>
                    <a:gd name="T9" fmla="*/ 0 h 45"/>
                    <a:gd name="T10" fmla="*/ 51 w 51"/>
                    <a:gd name="T11" fmla="*/ 4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45">
                      <a:moveTo>
                        <a:pt x="51" y="41"/>
                      </a:moveTo>
                      <a:cubicBezTo>
                        <a:pt x="43" y="43"/>
                        <a:pt x="34" y="45"/>
                        <a:pt x="26" y="45"/>
                      </a:cubicBezTo>
                      <a:cubicBezTo>
                        <a:pt x="17" y="45"/>
                        <a:pt x="8" y="43"/>
                        <a:pt x="0" y="4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lnTo>
                        <a:pt x="51" y="41"/>
                      </a:lnTo>
                      <a:close/>
                    </a:path>
                  </a:pathLst>
                </a:custGeom>
                <a:solidFill>
                  <a:srgbClr val="A385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52">
                  <a:extLst>
                    <a:ext uri="{FF2B5EF4-FFF2-40B4-BE49-F238E27FC236}">
                      <a16:creationId xmlns:a16="http://schemas.microsoft.com/office/drawing/2014/main" id="{2479EFB6-CC5D-9F4A-943F-9A725A7D4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6" y="993"/>
                  <a:ext cx="191" cy="130"/>
                </a:xfrm>
                <a:custGeom>
                  <a:avLst/>
                  <a:gdLst>
                    <a:gd name="T0" fmla="*/ 60 w 121"/>
                    <a:gd name="T1" fmla="*/ 0 h 83"/>
                    <a:gd name="T2" fmla="*/ 121 w 121"/>
                    <a:gd name="T3" fmla="*/ 61 h 83"/>
                    <a:gd name="T4" fmla="*/ 121 w 121"/>
                    <a:gd name="T5" fmla="*/ 83 h 83"/>
                    <a:gd name="T6" fmla="*/ 0 w 121"/>
                    <a:gd name="T7" fmla="*/ 83 h 83"/>
                    <a:gd name="T8" fmla="*/ 0 w 121"/>
                    <a:gd name="T9" fmla="*/ 61 h 83"/>
                    <a:gd name="T10" fmla="*/ 60 w 121"/>
                    <a:gd name="T11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83">
                      <a:moveTo>
                        <a:pt x="60" y="0"/>
                      </a:moveTo>
                      <a:cubicBezTo>
                        <a:pt x="94" y="0"/>
                        <a:pt x="121" y="27"/>
                        <a:pt x="121" y="61"/>
                      </a:cubicBezTo>
                      <a:cubicBezTo>
                        <a:pt x="121" y="83"/>
                        <a:pt x="121" y="83"/>
                        <a:pt x="121" y="83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7"/>
                        <a:pt x="27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53">
                  <a:extLst>
                    <a:ext uri="{FF2B5EF4-FFF2-40B4-BE49-F238E27FC236}">
                      <a16:creationId xmlns:a16="http://schemas.microsoft.com/office/drawing/2014/main" id="{AB13FD48-850E-764E-8841-377C0DF69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6" y="1092"/>
                  <a:ext cx="190" cy="177"/>
                </a:xfrm>
                <a:custGeom>
                  <a:avLst/>
                  <a:gdLst>
                    <a:gd name="T0" fmla="*/ 120 w 120"/>
                    <a:gd name="T1" fmla="*/ 0 h 113"/>
                    <a:gd name="T2" fmla="*/ 120 w 120"/>
                    <a:gd name="T3" fmla="*/ 93 h 113"/>
                    <a:gd name="T4" fmla="*/ 120 w 120"/>
                    <a:gd name="T5" fmla="*/ 93 h 113"/>
                    <a:gd name="T6" fmla="*/ 61 w 120"/>
                    <a:gd name="T7" fmla="*/ 113 h 113"/>
                    <a:gd name="T8" fmla="*/ 1 w 120"/>
                    <a:gd name="T9" fmla="*/ 93 h 113"/>
                    <a:gd name="T10" fmla="*/ 0 w 120"/>
                    <a:gd name="T11" fmla="*/ 93 h 113"/>
                    <a:gd name="T12" fmla="*/ 0 w 120"/>
                    <a:gd name="T13" fmla="*/ 0 h 113"/>
                    <a:gd name="T14" fmla="*/ 120 w 120"/>
                    <a:gd name="T15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" h="113">
                      <a:moveTo>
                        <a:pt x="120" y="0"/>
                      </a:moveTo>
                      <a:cubicBezTo>
                        <a:pt x="120" y="93"/>
                        <a:pt x="120" y="93"/>
                        <a:pt x="120" y="93"/>
                      </a:cubicBezTo>
                      <a:cubicBezTo>
                        <a:pt x="120" y="93"/>
                        <a:pt x="120" y="93"/>
                        <a:pt x="120" y="93"/>
                      </a:cubicBezTo>
                      <a:cubicBezTo>
                        <a:pt x="103" y="105"/>
                        <a:pt x="83" y="113"/>
                        <a:pt x="61" y="113"/>
                      </a:cubicBezTo>
                      <a:cubicBezTo>
                        <a:pt x="38" y="113"/>
                        <a:pt x="18" y="105"/>
                        <a:pt x="1" y="93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C19F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C37FFAF-5FC4-1540-AAC6-F448C034B847}"/>
                  </a:ext>
                </a:extLst>
              </p:cNvPr>
              <p:cNvSpPr/>
              <p:nvPr/>
            </p:nvSpPr>
            <p:spPr bwMode="auto">
              <a:xfrm>
                <a:off x="4748213" y="2342962"/>
                <a:ext cx="134937" cy="580403"/>
              </a:xfrm>
              <a:prstGeom prst="rect">
                <a:avLst/>
              </a:prstGeom>
              <a:solidFill>
                <a:srgbClr val="CCC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3E67938-F03F-4D4D-90C5-7ED0F1F1C908}"/>
                  </a:ext>
                </a:extLst>
              </p:cNvPr>
              <p:cNvSpPr/>
              <p:nvPr/>
            </p:nvSpPr>
            <p:spPr bwMode="auto">
              <a:xfrm>
                <a:off x="4895851" y="2074863"/>
                <a:ext cx="404812" cy="717550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2CFE5FC-C1C9-7B47-83E9-4807FD8A4DA4}"/>
                  </a:ext>
                </a:extLst>
              </p:cNvPr>
              <p:cNvSpPr/>
              <p:nvPr/>
            </p:nvSpPr>
            <p:spPr bwMode="auto">
              <a:xfrm>
                <a:off x="5314421" y="2333440"/>
                <a:ext cx="134937" cy="584384"/>
              </a:xfrm>
              <a:prstGeom prst="rect">
                <a:avLst/>
              </a:prstGeom>
              <a:solidFill>
                <a:srgbClr val="CCC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3" name="Isosceles Triangle 404">
              <a:extLst>
                <a:ext uri="{FF2B5EF4-FFF2-40B4-BE49-F238E27FC236}">
                  <a16:creationId xmlns:a16="http://schemas.microsoft.com/office/drawing/2014/main" id="{1A479927-B630-8D4F-B183-DFB1ED08F4AE}"/>
                </a:ext>
              </a:extLst>
            </p:cNvPr>
            <p:cNvSpPr/>
            <p:nvPr/>
          </p:nvSpPr>
          <p:spPr bwMode="auto">
            <a:xfrm rot="10800000">
              <a:off x="4962734" y="2105371"/>
              <a:ext cx="195263" cy="119871"/>
            </a:xfrm>
            <a:prstGeom prst="triangle">
              <a:avLst/>
            </a:prstGeom>
            <a:solidFill>
              <a:srgbClr val="CCC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764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C9BFA-8B41-4E4B-A89A-DDCD75E8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D0D-7BBD-5044-8484-93831DCE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Select one element from your theory of what makes a game “fun”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Design a two-group experiment to test </a:t>
            </a:r>
            <a:r>
              <a:rPr lang="en-US" sz="2400" b="1" dirty="0"/>
              <a:t>one element </a:t>
            </a:r>
            <a:r>
              <a:rPr lang="en-US" sz="2400" dirty="0"/>
              <a:t>of it (experimental group, control group)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80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68D7EB4F-DF2A-46C2-8FE1-7168BCB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FE6DB-0D31-E74A-B2FA-AFF53B6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Python Exercise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838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book&#10;&#10;Description automatically generated">
            <a:extLst>
              <a:ext uri="{FF2B5EF4-FFF2-40B4-BE49-F238E27FC236}">
                <a16:creationId xmlns:a16="http://schemas.microsoft.com/office/drawing/2014/main" id="{9A416521-A19E-F848-911B-606817208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5" b="876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B13FC-BA2A-F546-A965-476F474F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Factorial Designs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6268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504</Words>
  <Application>Microsoft Macintosh PowerPoint</Application>
  <PresentationFormat>Widescreen</PresentationFormat>
  <Paragraphs>85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Sagona Book</vt:lpstr>
      <vt:lpstr>Sagona ExtraLight</vt:lpstr>
      <vt:lpstr>RetrospectVTI</vt:lpstr>
      <vt:lpstr>Experiments for Understanding</vt:lpstr>
      <vt:lpstr>Designs for Understanding</vt:lpstr>
      <vt:lpstr>Single-Factor Designs</vt:lpstr>
      <vt:lpstr>Experimental</vt:lpstr>
      <vt:lpstr>The Experiment: Between Subjects</vt:lpstr>
      <vt:lpstr>A/B Tests—Caution</vt:lpstr>
      <vt:lpstr>Discuss</vt:lpstr>
      <vt:lpstr>Python Exercise</vt:lpstr>
      <vt:lpstr>Factorial Designs</vt:lpstr>
      <vt:lpstr>Factorial Design</vt:lpstr>
      <vt:lpstr>Factorial Design</vt:lpstr>
      <vt:lpstr>Discuss</vt:lpstr>
      <vt:lpstr>Python Exercise</vt:lpstr>
      <vt:lpstr>Caution! Multiple Testing</vt:lpstr>
      <vt:lpstr>Caution! Multiple Testing</vt:lpstr>
      <vt:lpstr>Bonferroni Correction</vt:lpstr>
      <vt:lpstr>Python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for Understanding</dc:title>
  <dc:creator>Carpenter, Tom</dc:creator>
  <cp:lastModifiedBy>Carpenter, Tom</cp:lastModifiedBy>
  <cp:revision>7</cp:revision>
  <dcterms:created xsi:type="dcterms:W3CDTF">2020-01-03T22:16:39Z</dcterms:created>
  <dcterms:modified xsi:type="dcterms:W3CDTF">2020-01-03T23:44:26Z</dcterms:modified>
</cp:coreProperties>
</file>